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65" r:id="rId2"/>
  </p:sldMasterIdLst>
  <p:notesMasterIdLst>
    <p:notesMasterId r:id="rId11"/>
  </p:notesMasterIdLst>
  <p:sldIdLst>
    <p:sldId id="257" r:id="rId3"/>
    <p:sldId id="260" r:id="rId4"/>
    <p:sldId id="259" r:id="rId5"/>
    <p:sldId id="261" r:id="rId6"/>
    <p:sldId id="264" r:id="rId7"/>
    <p:sldId id="265" r:id="rId8"/>
    <p:sldId id="262" r:id="rId9"/>
    <p:sldId id="263" r:id="rId10"/>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上野史" initials="上野史" lastIdx="5" clrIdx="0">
    <p:extLst>
      <p:ext uri="{19B8F6BF-5375-455C-9EA6-DF929625EA0E}">
        <p15:presenceInfo xmlns:p15="http://schemas.microsoft.com/office/powerpoint/2012/main" userId="c29067ec0266564e"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10" autoAdjust="0"/>
    <p:restoredTop sz="94660"/>
  </p:normalViewPr>
  <p:slideViewPr>
    <p:cSldViewPr snapToGrid="0">
      <p:cViewPr varScale="1">
        <p:scale>
          <a:sx n="48" d="100"/>
          <a:sy n="48" d="100"/>
        </p:scale>
        <p:origin x="72" y="31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presProps" Target="presProp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commentAuthors" Target="commentAuthors.xml"/><Relationship Id="rId2" Type="http://schemas.openxmlformats.org/officeDocument/2006/relationships/slideMaster" Target="slideMasters/slideMaster2.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theme" Target="theme/theme1.xml"/><Relationship Id="rId10" Type="http://schemas.openxmlformats.org/officeDocument/2006/relationships/slide" Target="slides/slide8.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viewProps" Target="viewProp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7-05-26T00:14:13.964" idx="4">
    <p:pos x="5651" y="1540"/>
    <p:text>この下に赤字かなにかでどういったアプローチを取るべきか書いたほうが良いかな</p:text>
    <p:extLst>
      <p:ext uri="{C676402C-5697-4E1C-873F-D02D1690AC5C}">
        <p15:threadingInfo xmlns:p15="http://schemas.microsoft.com/office/powerpoint/2012/main" timeZoneBias="-54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602D42D-B4B9-46F8-ACCE-7BA1DA034316}" type="datetimeFigureOut">
              <a:rPr kumimoji="1" lang="ja-JP" altLang="en-US" smtClean="0"/>
              <a:t>2017/5/26</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F7F7288-7B01-4413-BDA6-7ABB4113348A}" type="slidenum">
              <a:rPr kumimoji="1" lang="ja-JP" altLang="en-US" smtClean="0"/>
              <a:t>‹#›</a:t>
            </a:fld>
            <a:endParaRPr kumimoji="1" lang="ja-JP" altLang="en-US"/>
          </a:p>
        </p:txBody>
      </p:sp>
    </p:spTree>
    <p:extLst>
      <p:ext uri="{BB962C8B-B14F-4D97-AF65-F5344CB8AC3E}">
        <p14:creationId xmlns:p14="http://schemas.microsoft.com/office/powerpoint/2010/main" val="1565009370"/>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局所解に陥りにくい，大域的な探索が可能であることからこの手法を採用する．</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9F7F7288-7B01-4413-BDA6-7ABB4113348A}" type="slidenum">
              <a:rPr kumimoji="1" lang="ja-JP" altLang="en-US" smtClean="0"/>
              <a:t>3</a:t>
            </a:fld>
            <a:endParaRPr kumimoji="1" lang="ja-JP" altLang="en-US"/>
          </a:p>
        </p:txBody>
      </p:sp>
    </p:spTree>
    <p:extLst>
      <p:ext uri="{BB962C8B-B14F-4D97-AF65-F5344CB8AC3E}">
        <p14:creationId xmlns:p14="http://schemas.microsoft.com/office/powerpoint/2010/main" val="287341569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タイトル スライド">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446469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937D59-5EDB-4C39-B697-625748F703B6}" type="datetimeFigureOut">
              <a:rPr lang="en-US" smtClean="0"/>
              <a:t>5/26/2017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F31DC1F-5561-484E-AB46-68C682854F61}" type="slidenum">
              <a:rPr lang="en-US" smtClean="0"/>
              <a:t>‹#›</a:t>
            </a:fld>
            <a:endParaRPr lang="en-US"/>
          </a:p>
        </p:txBody>
      </p:sp>
    </p:spTree>
    <p:extLst>
      <p:ext uri="{BB962C8B-B14F-4D97-AF65-F5344CB8AC3E}">
        <p14:creationId xmlns:p14="http://schemas.microsoft.com/office/powerpoint/2010/main" val="22022923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2"/>
            <a:ext cx="4011084" cy="1162049"/>
          </a:xfrm>
        </p:spPr>
        <p:txBody>
          <a:bodyPr anchor="b"/>
          <a:lstStyle>
            <a:lvl1pPr algn="l">
              <a:defRPr sz="2667" b="1"/>
            </a:lvl1pPr>
          </a:lstStyle>
          <a:p>
            <a:r>
              <a:rPr lang="ja-JP" altLang="en-US" smtClean="0"/>
              <a:t>マスター タイトルの書式設定</a:t>
            </a:r>
            <a:endParaRPr lang="en-US"/>
          </a:p>
        </p:txBody>
      </p:sp>
      <p:sp>
        <p:nvSpPr>
          <p:cNvPr id="3" name="Content Placeholder 2"/>
          <p:cNvSpPr>
            <a:spLocks noGrp="1"/>
          </p:cNvSpPr>
          <p:nvPr>
            <p:ph idx="1"/>
          </p:nvPr>
        </p:nvSpPr>
        <p:spPr>
          <a:xfrm>
            <a:off x="4766733" y="273051"/>
            <a:ext cx="6815667" cy="5852583"/>
          </a:xfrm>
        </p:spPr>
        <p:txBody>
          <a:bodyPr/>
          <a:lstStyle>
            <a:lvl1pPr>
              <a:defRPr sz="4267"/>
            </a:lvl1pPr>
            <a:lvl2pPr>
              <a:defRPr sz="3733"/>
            </a:lvl2pPr>
            <a:lvl3pPr>
              <a:defRPr sz="3200"/>
            </a:lvl3pPr>
            <a:lvl4pPr>
              <a:defRPr sz="2667"/>
            </a:lvl4pPr>
            <a:lvl5pPr>
              <a:defRPr sz="2667"/>
            </a:lvl5pPr>
            <a:lvl6pPr>
              <a:defRPr sz="2667"/>
            </a:lvl6pPr>
            <a:lvl7pPr>
              <a:defRPr sz="2667"/>
            </a:lvl7pPr>
            <a:lvl8pPr>
              <a:defRPr sz="2667"/>
            </a:lvl8pPr>
            <a:lvl9pPr>
              <a:defRPr sz="2667"/>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a:p>
        </p:txBody>
      </p:sp>
      <p:sp>
        <p:nvSpPr>
          <p:cNvPr id="4" name="Text Placeholder 3"/>
          <p:cNvSpPr>
            <a:spLocks noGrp="1"/>
          </p:cNvSpPr>
          <p:nvPr>
            <p:ph type="body" sz="half" idx="2"/>
          </p:nvPr>
        </p:nvSpPr>
        <p:spPr>
          <a:xfrm>
            <a:off x="609601" y="1435100"/>
            <a:ext cx="4011084" cy="469053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63937D59-5EDB-4C39-B697-625748F703B6}" type="datetimeFigureOut">
              <a:rPr lang="en-US" smtClean="0"/>
              <a:t>5/26/2017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F31DC1F-5561-484E-AB46-68C682854F61}" type="slidenum">
              <a:rPr lang="en-US" smtClean="0"/>
              <a:t>‹#›</a:t>
            </a:fld>
            <a:endParaRPr lang="en-US"/>
          </a:p>
        </p:txBody>
      </p:sp>
    </p:spTree>
    <p:extLst>
      <p:ext uri="{BB962C8B-B14F-4D97-AF65-F5344CB8AC3E}">
        <p14:creationId xmlns:p14="http://schemas.microsoft.com/office/powerpoint/2010/main" val="78946813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7267"/>
          </a:xfrm>
        </p:spPr>
        <p:txBody>
          <a:bodyPr anchor="b"/>
          <a:lstStyle>
            <a:lvl1pPr algn="l">
              <a:defRPr sz="2667" b="1"/>
            </a:lvl1pPr>
          </a:lstStyle>
          <a:p>
            <a:r>
              <a:rPr lang="ja-JP" altLang="en-US" smtClean="0"/>
              <a:t>マスター タイトルの書式設定</a:t>
            </a:r>
            <a:endParaRPr lang="en-US"/>
          </a:p>
        </p:txBody>
      </p:sp>
      <p:sp>
        <p:nvSpPr>
          <p:cNvPr id="3" name="Picture Placeholder 2"/>
          <p:cNvSpPr>
            <a:spLocks noGrp="1"/>
          </p:cNvSpPr>
          <p:nvPr>
            <p:ph type="pic" idx="1"/>
          </p:nvPr>
        </p:nvSpPr>
        <p:spPr>
          <a:xfrm>
            <a:off x="2389717" y="613833"/>
            <a:ext cx="7315200" cy="4114800"/>
          </a:xfrm>
        </p:spPr>
        <p:txBody>
          <a:bodyPr/>
          <a:lstStyle>
            <a:lvl1pPr marL="0" indent="0">
              <a:buNone/>
              <a:defRPr sz="4267"/>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ja-JP" altLang="en-US" smtClean="0"/>
              <a:t>図を追加</a:t>
            </a:r>
            <a:endParaRPr lang="en-US"/>
          </a:p>
        </p:txBody>
      </p:sp>
      <p:sp>
        <p:nvSpPr>
          <p:cNvPr id="4" name="Text Placeholder 3"/>
          <p:cNvSpPr>
            <a:spLocks noGrp="1"/>
          </p:cNvSpPr>
          <p:nvPr>
            <p:ph type="body" sz="half" idx="2"/>
          </p:nvPr>
        </p:nvSpPr>
        <p:spPr>
          <a:xfrm>
            <a:off x="2389717" y="5367867"/>
            <a:ext cx="7315200" cy="80433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63937D59-5EDB-4C39-B697-625748F703B6}" type="datetimeFigureOut">
              <a:rPr lang="en-US" smtClean="0"/>
              <a:t>5/26/2017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F31DC1F-5561-484E-AB46-68C682854F61}" type="slidenum">
              <a:rPr lang="en-US" smtClean="0"/>
              <a:t>‹#›</a:t>
            </a:fld>
            <a:endParaRPr lang="en-US"/>
          </a:p>
        </p:txBody>
      </p:sp>
    </p:spTree>
    <p:extLst>
      <p:ext uri="{BB962C8B-B14F-4D97-AF65-F5344CB8AC3E}">
        <p14:creationId xmlns:p14="http://schemas.microsoft.com/office/powerpoint/2010/main" val="405725655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a:p>
        </p:txBody>
      </p:sp>
      <p:sp>
        <p:nvSpPr>
          <p:cNvPr id="3" name="Vertical Text Placeholder 2"/>
          <p:cNvSpPr>
            <a:spLocks noGrp="1"/>
          </p:cNvSpPr>
          <p:nvPr>
            <p:ph type="body" orient="vert" idx="1"/>
          </p:nvPr>
        </p:nvSpPr>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a:p>
        </p:txBody>
      </p:sp>
      <p:sp>
        <p:nvSpPr>
          <p:cNvPr id="4" name="Date Placeholder 3"/>
          <p:cNvSpPr>
            <a:spLocks noGrp="1"/>
          </p:cNvSpPr>
          <p:nvPr>
            <p:ph type="dt" sz="half" idx="10"/>
          </p:nvPr>
        </p:nvSpPr>
        <p:spPr/>
        <p:txBody>
          <a:bodyPr/>
          <a:lstStyle/>
          <a:p>
            <a:fld id="{63937D59-5EDB-4C39-B697-625748F703B6}" type="datetimeFigureOut">
              <a:rPr lang="en-US" smtClean="0"/>
              <a:t>5/26/2017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31DC1F-5561-484E-AB46-68C682854F61}" type="slidenum">
              <a:rPr lang="en-US" smtClean="0"/>
              <a:t>‹#›</a:t>
            </a:fld>
            <a:endParaRPr lang="en-US"/>
          </a:p>
        </p:txBody>
      </p:sp>
    </p:spTree>
    <p:extLst>
      <p:ext uri="{BB962C8B-B14F-4D97-AF65-F5344CB8AC3E}">
        <p14:creationId xmlns:p14="http://schemas.microsoft.com/office/powerpoint/2010/main" val="223873629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5167"/>
            <a:ext cx="2743200" cy="5850467"/>
          </a:xfrm>
        </p:spPr>
        <p:txBody>
          <a:bodyPr vert="eaVert"/>
          <a:lstStyle/>
          <a:p>
            <a:r>
              <a:rPr lang="ja-JP" altLang="en-US" smtClean="0"/>
              <a:t>マスター タイトルの書式設定</a:t>
            </a:r>
            <a:endParaRPr lang="en-US"/>
          </a:p>
        </p:txBody>
      </p:sp>
      <p:sp>
        <p:nvSpPr>
          <p:cNvPr id="3" name="Vertical Text Placeholder 2"/>
          <p:cNvSpPr>
            <a:spLocks noGrp="1"/>
          </p:cNvSpPr>
          <p:nvPr>
            <p:ph type="body" orient="vert" idx="1"/>
          </p:nvPr>
        </p:nvSpPr>
        <p:spPr>
          <a:xfrm>
            <a:off x="609600" y="275167"/>
            <a:ext cx="8026400" cy="5850467"/>
          </a:xfrm>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a:p>
        </p:txBody>
      </p:sp>
      <p:sp>
        <p:nvSpPr>
          <p:cNvPr id="4" name="Date Placeholder 3"/>
          <p:cNvSpPr>
            <a:spLocks noGrp="1"/>
          </p:cNvSpPr>
          <p:nvPr>
            <p:ph type="dt" sz="half" idx="10"/>
          </p:nvPr>
        </p:nvSpPr>
        <p:spPr/>
        <p:txBody>
          <a:bodyPr/>
          <a:lstStyle/>
          <a:p>
            <a:fld id="{63937D59-5EDB-4C39-B697-625748F703B6}" type="datetimeFigureOut">
              <a:rPr lang="en-US" smtClean="0"/>
              <a:t>5/26/2017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31DC1F-5561-484E-AB46-68C682854F61}" type="slidenum">
              <a:rPr lang="en-US" smtClean="0"/>
              <a:t>‹#›</a:t>
            </a:fld>
            <a:endParaRPr lang="en-US"/>
          </a:p>
        </p:txBody>
      </p:sp>
    </p:spTree>
    <p:extLst>
      <p:ext uri="{BB962C8B-B14F-4D97-AF65-F5344CB8AC3E}">
        <p14:creationId xmlns:p14="http://schemas.microsoft.com/office/powerpoint/2010/main" val="39284040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タイトルとコンテンツ">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0"/>
            <a:ext cx="12192000" cy="1179288"/>
          </a:xfrm>
          <a:prstGeom prst="rect">
            <a:avLst/>
          </a:prstGeom>
        </p:spPr>
        <p:txBody>
          <a:bodyPr anchor="ctr"/>
          <a:lstStyle>
            <a:lvl1pPr algn="l">
              <a:defRPr>
                <a:solidFill>
                  <a:schemeClr val="bg1"/>
                </a:solidFill>
                <a:latin typeface="Arial" pitchFamily="34" charset="0"/>
                <a:cs typeface="Arial" pitchFamily="34" charset="0"/>
              </a:defRPr>
            </a:lvl1pPr>
          </a:lstStyle>
          <a:p>
            <a:r>
              <a:rPr lang="en-US" altLang="ko-KR" dirty="0" smtClean="0"/>
              <a:t> Free PPT _ Click to add title</a:t>
            </a:r>
            <a:endParaRPr lang="ko-KR" altLang="en-US" dirty="0"/>
          </a:p>
        </p:txBody>
      </p:sp>
      <p:sp>
        <p:nvSpPr>
          <p:cNvPr id="4" name="Content Placeholder 2"/>
          <p:cNvSpPr>
            <a:spLocks noGrp="1"/>
          </p:cNvSpPr>
          <p:nvPr>
            <p:ph idx="1"/>
          </p:nvPr>
        </p:nvSpPr>
        <p:spPr>
          <a:xfrm>
            <a:off x="527381" y="1508787"/>
            <a:ext cx="11329259" cy="614197"/>
          </a:xfrm>
          <a:prstGeom prst="rect">
            <a:avLst/>
          </a:prstGeom>
        </p:spPr>
        <p:txBody>
          <a:bodyPr anchor="ctr"/>
          <a:lstStyle>
            <a:lvl1pPr marL="0" indent="0">
              <a:buNone/>
              <a:defRPr sz="2667">
                <a:solidFill>
                  <a:schemeClr val="tx1">
                    <a:lumMod val="75000"/>
                    <a:lumOff val="25000"/>
                  </a:schemeClr>
                </a:solidFill>
                <a:latin typeface="Arial" pitchFamily="34" charset="0"/>
                <a:cs typeface="Arial" pitchFamily="34" charset="0"/>
              </a:defRPr>
            </a:lvl1pPr>
          </a:lstStyle>
          <a:p>
            <a:pPr lvl="0"/>
            <a:r>
              <a:rPr lang="ja-JP" altLang="en-US" smtClean="0"/>
              <a:t>マスター テキストの書式設定</a:t>
            </a:r>
          </a:p>
        </p:txBody>
      </p:sp>
      <p:sp>
        <p:nvSpPr>
          <p:cNvPr id="5" name="Content Placeholder 2"/>
          <p:cNvSpPr>
            <a:spLocks noGrp="1"/>
          </p:cNvSpPr>
          <p:nvPr>
            <p:ph idx="10"/>
          </p:nvPr>
        </p:nvSpPr>
        <p:spPr>
          <a:xfrm>
            <a:off x="541173" y="2411015"/>
            <a:ext cx="11329259" cy="3994316"/>
          </a:xfrm>
          <a:prstGeom prst="rect">
            <a:avLst/>
          </a:prstGeom>
        </p:spPr>
        <p:txBody>
          <a:bodyPr lIns="396000" anchor="t"/>
          <a:lstStyle>
            <a:lvl1pPr marL="0" indent="0">
              <a:buNone/>
              <a:defRPr sz="1867">
                <a:solidFill>
                  <a:schemeClr val="tx1">
                    <a:lumMod val="75000"/>
                    <a:lumOff val="25000"/>
                  </a:schemeClr>
                </a:solidFill>
                <a:latin typeface="Arial" pitchFamily="34" charset="0"/>
                <a:cs typeface="Arial" pitchFamily="34" charset="0"/>
              </a:defRPr>
            </a:lvl1pPr>
          </a:lstStyle>
          <a:p>
            <a:pPr lvl="0"/>
            <a:r>
              <a:rPr lang="ja-JP" altLang="en-US" smtClean="0"/>
              <a:t>マスター テキストの書式設定</a:t>
            </a:r>
          </a:p>
        </p:txBody>
      </p:sp>
    </p:spTree>
    <p:extLst>
      <p:ext uri="{BB962C8B-B14F-4D97-AF65-F5344CB8AC3E}">
        <p14:creationId xmlns:p14="http://schemas.microsoft.com/office/powerpoint/2010/main" val="41855797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159563" y="0"/>
            <a:ext cx="10032437" cy="1179288"/>
          </a:xfrm>
          <a:prstGeom prst="rect">
            <a:avLst/>
          </a:prstGeom>
        </p:spPr>
        <p:txBody>
          <a:bodyPr anchor="ctr"/>
          <a:lstStyle>
            <a:lvl1pPr algn="l">
              <a:defRPr>
                <a:solidFill>
                  <a:schemeClr val="tx1">
                    <a:lumMod val="75000"/>
                    <a:lumOff val="25000"/>
                  </a:schemeClr>
                </a:solidFill>
                <a:latin typeface="Arial" pitchFamily="34" charset="0"/>
                <a:cs typeface="Arial" pitchFamily="34" charset="0"/>
              </a:defRPr>
            </a:lvl1pPr>
          </a:lstStyle>
          <a:p>
            <a:r>
              <a:rPr lang="en-US" altLang="ko-KR" dirty="0" smtClean="0"/>
              <a:t>Free PPT _ Click to add title</a:t>
            </a:r>
            <a:endParaRPr lang="ko-KR" altLang="en-US" dirty="0"/>
          </a:p>
        </p:txBody>
      </p:sp>
      <p:sp>
        <p:nvSpPr>
          <p:cNvPr id="4" name="Content Placeholder 2"/>
          <p:cNvSpPr>
            <a:spLocks noGrp="1"/>
          </p:cNvSpPr>
          <p:nvPr>
            <p:ph idx="1"/>
          </p:nvPr>
        </p:nvSpPr>
        <p:spPr>
          <a:xfrm>
            <a:off x="2639616" y="1316766"/>
            <a:ext cx="9217024" cy="614197"/>
          </a:xfrm>
          <a:prstGeom prst="rect">
            <a:avLst/>
          </a:prstGeom>
        </p:spPr>
        <p:txBody>
          <a:bodyPr anchor="ctr"/>
          <a:lstStyle>
            <a:lvl1pPr marL="0" indent="0">
              <a:buNone/>
              <a:defRPr sz="2667">
                <a:solidFill>
                  <a:schemeClr val="tx1">
                    <a:lumMod val="75000"/>
                    <a:lumOff val="25000"/>
                  </a:schemeClr>
                </a:solidFill>
                <a:latin typeface="Arial" pitchFamily="34" charset="0"/>
                <a:cs typeface="Arial" pitchFamily="34" charset="0"/>
              </a:defRPr>
            </a:lvl1pPr>
          </a:lstStyle>
          <a:p>
            <a:pPr lvl="0"/>
            <a:r>
              <a:rPr lang="ja-JP" altLang="en-US" smtClean="0"/>
              <a:t>マスター テキストの書式設定</a:t>
            </a:r>
          </a:p>
        </p:txBody>
      </p:sp>
      <p:sp>
        <p:nvSpPr>
          <p:cNvPr id="5" name="Content Placeholder 2"/>
          <p:cNvSpPr>
            <a:spLocks noGrp="1"/>
          </p:cNvSpPr>
          <p:nvPr>
            <p:ph idx="10"/>
          </p:nvPr>
        </p:nvSpPr>
        <p:spPr>
          <a:xfrm>
            <a:off x="2653408" y="2218994"/>
            <a:ext cx="9217024" cy="3994316"/>
          </a:xfrm>
          <a:prstGeom prst="rect">
            <a:avLst/>
          </a:prstGeom>
        </p:spPr>
        <p:txBody>
          <a:bodyPr lIns="396000" anchor="t"/>
          <a:lstStyle>
            <a:lvl1pPr marL="0" indent="0">
              <a:buNone/>
              <a:defRPr sz="1867">
                <a:solidFill>
                  <a:schemeClr val="tx1">
                    <a:lumMod val="75000"/>
                    <a:lumOff val="25000"/>
                  </a:schemeClr>
                </a:solidFill>
                <a:latin typeface="Arial" pitchFamily="34" charset="0"/>
                <a:cs typeface="Arial" pitchFamily="34" charset="0"/>
              </a:defRPr>
            </a:lvl1pPr>
          </a:lstStyle>
          <a:p>
            <a:pPr lvl="0"/>
            <a:r>
              <a:rPr lang="ja-JP" altLang="en-US" smtClean="0"/>
              <a:t>マスター テキストの書式設定</a:t>
            </a:r>
          </a:p>
        </p:txBody>
      </p:sp>
    </p:spTree>
    <p:extLst>
      <p:ext uri="{BB962C8B-B14F-4D97-AF65-F5344CB8AC3E}">
        <p14:creationId xmlns:p14="http://schemas.microsoft.com/office/powerpoint/2010/main" val="13347165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1485"/>
            <a:ext cx="10363200" cy="1468967"/>
          </a:xfrm>
        </p:spPr>
        <p:txBody>
          <a:bodyPr/>
          <a:lstStyle/>
          <a:p>
            <a:r>
              <a:rPr lang="ja-JP" altLang="en-US" smtClean="0"/>
              <a:t>マスター タイトルの書式設定</a:t>
            </a:r>
            <a:endParaRPr lang="en-US"/>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ja-JP" altLang="en-US" smtClean="0"/>
              <a:t>マスター サブタイトルの書式設定</a:t>
            </a:r>
            <a:endParaRPr lang="en-US"/>
          </a:p>
        </p:txBody>
      </p:sp>
      <p:sp>
        <p:nvSpPr>
          <p:cNvPr id="4" name="Date Placeholder 3"/>
          <p:cNvSpPr>
            <a:spLocks noGrp="1"/>
          </p:cNvSpPr>
          <p:nvPr>
            <p:ph type="dt" sz="half" idx="10"/>
          </p:nvPr>
        </p:nvSpPr>
        <p:spPr/>
        <p:txBody>
          <a:bodyPr/>
          <a:lstStyle/>
          <a:p>
            <a:fld id="{63937D59-5EDB-4C39-B697-625748F703B6}" type="datetimeFigureOut">
              <a:rPr lang="en-US" smtClean="0"/>
              <a:t>5/26/2017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31DC1F-5561-484E-AB46-68C682854F61}" type="slidenum">
              <a:rPr lang="en-US" smtClean="0"/>
              <a:t>‹#›</a:t>
            </a:fld>
            <a:endParaRPr lang="en-US"/>
          </a:p>
        </p:txBody>
      </p:sp>
    </p:spTree>
    <p:extLst>
      <p:ext uri="{BB962C8B-B14F-4D97-AF65-F5344CB8AC3E}">
        <p14:creationId xmlns:p14="http://schemas.microsoft.com/office/powerpoint/2010/main" val="13222986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a:p>
        </p:txBody>
      </p:sp>
      <p:sp>
        <p:nvSpPr>
          <p:cNvPr id="3" name="Content Placeholder 2"/>
          <p:cNvSpPr>
            <a:spLocks noGrp="1"/>
          </p:cNvSpPr>
          <p:nvPr>
            <p:ph idx="1"/>
          </p:nvPr>
        </p:nvSpPr>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a:p>
        </p:txBody>
      </p:sp>
      <p:sp>
        <p:nvSpPr>
          <p:cNvPr id="4" name="Date Placeholder 3"/>
          <p:cNvSpPr>
            <a:spLocks noGrp="1"/>
          </p:cNvSpPr>
          <p:nvPr>
            <p:ph type="dt" sz="half" idx="10"/>
          </p:nvPr>
        </p:nvSpPr>
        <p:spPr/>
        <p:txBody>
          <a:bodyPr/>
          <a:lstStyle/>
          <a:p>
            <a:fld id="{63937D59-5EDB-4C39-B697-625748F703B6}" type="datetimeFigureOut">
              <a:rPr lang="en-US" smtClean="0"/>
              <a:t>5/26/2017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31DC1F-5561-484E-AB46-68C682854F61}" type="slidenum">
              <a:rPr lang="en-US" smtClean="0"/>
              <a:t>‹#›</a:t>
            </a:fld>
            <a:endParaRPr lang="en-US"/>
          </a:p>
        </p:txBody>
      </p:sp>
    </p:spTree>
    <p:extLst>
      <p:ext uri="{BB962C8B-B14F-4D97-AF65-F5344CB8AC3E}">
        <p14:creationId xmlns:p14="http://schemas.microsoft.com/office/powerpoint/2010/main" val="29467821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0"/>
            <a:ext cx="10363200" cy="1363133"/>
          </a:xfrm>
        </p:spPr>
        <p:txBody>
          <a:bodyPr anchor="t"/>
          <a:lstStyle>
            <a:lvl1pPr algn="l">
              <a:defRPr sz="5333" b="1" cap="all"/>
            </a:lvl1pPr>
          </a:lstStyle>
          <a:p>
            <a:r>
              <a:rPr lang="ja-JP" altLang="en-US" smtClean="0"/>
              <a:t>マスター タイトルの書式設定</a:t>
            </a:r>
            <a:endParaRPr lang="en-US"/>
          </a:p>
        </p:txBody>
      </p:sp>
      <p:sp>
        <p:nvSpPr>
          <p:cNvPr id="3" name="Text Placeholder 2"/>
          <p:cNvSpPr>
            <a:spLocks noGrp="1"/>
          </p:cNvSpPr>
          <p:nvPr>
            <p:ph type="body" idx="1"/>
          </p:nvPr>
        </p:nvSpPr>
        <p:spPr>
          <a:xfrm>
            <a:off x="963084" y="2906185"/>
            <a:ext cx="10363200" cy="1500716"/>
          </a:xfrm>
        </p:spPr>
        <p:txBody>
          <a:bodyPr anchor="b"/>
          <a:lstStyle>
            <a:lvl1pPr marL="0" indent="0">
              <a:buNone/>
              <a:defRPr sz="2667">
                <a:solidFill>
                  <a:schemeClr val="tx1">
                    <a:tint val="75000"/>
                  </a:schemeClr>
                </a:solidFill>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ja-JP" altLang="en-US" smtClean="0"/>
              <a:t>マスター テキストの書式設定</a:t>
            </a:r>
          </a:p>
        </p:txBody>
      </p:sp>
      <p:sp>
        <p:nvSpPr>
          <p:cNvPr id="4" name="Date Placeholder 3"/>
          <p:cNvSpPr>
            <a:spLocks noGrp="1"/>
          </p:cNvSpPr>
          <p:nvPr>
            <p:ph type="dt" sz="half" idx="10"/>
          </p:nvPr>
        </p:nvSpPr>
        <p:spPr/>
        <p:txBody>
          <a:bodyPr/>
          <a:lstStyle/>
          <a:p>
            <a:fld id="{63937D59-5EDB-4C39-B697-625748F703B6}" type="datetimeFigureOut">
              <a:rPr lang="en-US" smtClean="0"/>
              <a:t>5/26/2017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31DC1F-5561-484E-AB46-68C682854F61}" type="slidenum">
              <a:rPr lang="en-US" smtClean="0"/>
              <a:t>‹#›</a:t>
            </a:fld>
            <a:endParaRPr lang="en-US"/>
          </a:p>
        </p:txBody>
      </p:sp>
    </p:spTree>
    <p:extLst>
      <p:ext uri="{BB962C8B-B14F-4D97-AF65-F5344CB8AC3E}">
        <p14:creationId xmlns:p14="http://schemas.microsoft.com/office/powerpoint/2010/main" val="6011449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a:p>
        </p:txBody>
      </p:sp>
      <p:sp>
        <p:nvSpPr>
          <p:cNvPr id="3" name="Content Placeholder 2"/>
          <p:cNvSpPr>
            <a:spLocks noGrp="1"/>
          </p:cNvSpPr>
          <p:nvPr>
            <p:ph sz="half" idx="1"/>
          </p:nvPr>
        </p:nvSpPr>
        <p:spPr>
          <a:xfrm>
            <a:off x="609600" y="1600201"/>
            <a:ext cx="5384800" cy="452543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a:p>
        </p:txBody>
      </p:sp>
      <p:sp>
        <p:nvSpPr>
          <p:cNvPr id="4" name="Content Placeholder 3"/>
          <p:cNvSpPr>
            <a:spLocks noGrp="1"/>
          </p:cNvSpPr>
          <p:nvPr>
            <p:ph sz="half" idx="2"/>
          </p:nvPr>
        </p:nvSpPr>
        <p:spPr>
          <a:xfrm>
            <a:off x="6197600" y="1600201"/>
            <a:ext cx="5384800" cy="452543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a:p>
        </p:txBody>
      </p:sp>
      <p:sp>
        <p:nvSpPr>
          <p:cNvPr id="5" name="Date Placeholder 4"/>
          <p:cNvSpPr>
            <a:spLocks noGrp="1"/>
          </p:cNvSpPr>
          <p:nvPr>
            <p:ph type="dt" sz="half" idx="10"/>
          </p:nvPr>
        </p:nvSpPr>
        <p:spPr/>
        <p:txBody>
          <a:bodyPr/>
          <a:lstStyle/>
          <a:p>
            <a:fld id="{63937D59-5EDB-4C39-B697-625748F703B6}" type="datetimeFigureOut">
              <a:rPr lang="en-US" smtClean="0"/>
              <a:t>5/26/2017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F31DC1F-5561-484E-AB46-68C682854F61}" type="slidenum">
              <a:rPr lang="en-US" smtClean="0"/>
              <a:t>‹#›</a:t>
            </a:fld>
            <a:endParaRPr lang="en-US"/>
          </a:p>
        </p:txBody>
      </p:sp>
    </p:spTree>
    <p:extLst>
      <p:ext uri="{BB962C8B-B14F-4D97-AF65-F5344CB8AC3E}">
        <p14:creationId xmlns:p14="http://schemas.microsoft.com/office/powerpoint/2010/main" val="31620288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ja-JP" altLang="en-US" smtClean="0"/>
              <a:t>マスター タイトルの書式設定</a:t>
            </a:r>
            <a:endParaRPr lang="en-US"/>
          </a:p>
        </p:txBody>
      </p:sp>
      <p:sp>
        <p:nvSpPr>
          <p:cNvPr id="3" name="Text Placeholder 2"/>
          <p:cNvSpPr>
            <a:spLocks noGrp="1"/>
          </p:cNvSpPr>
          <p:nvPr>
            <p:ph type="body" idx="1"/>
          </p:nvPr>
        </p:nvSpPr>
        <p:spPr>
          <a:xfrm>
            <a:off x="609600" y="1534584"/>
            <a:ext cx="5386917" cy="641349"/>
          </a:xfrm>
        </p:spPr>
        <p:txBody>
          <a:bodyPr anchor="b"/>
          <a:lstStyle>
            <a:lvl1pPr marL="0" indent="0">
              <a:buNone/>
              <a:defRPr sz="32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ja-JP" altLang="en-US" smtClean="0"/>
              <a:t>マスター テキストの書式設定</a:t>
            </a:r>
          </a:p>
        </p:txBody>
      </p:sp>
      <p:sp>
        <p:nvSpPr>
          <p:cNvPr id="4" name="Content Placeholder 3"/>
          <p:cNvSpPr>
            <a:spLocks noGrp="1"/>
          </p:cNvSpPr>
          <p:nvPr>
            <p:ph sz="half" idx="2"/>
          </p:nvPr>
        </p:nvSpPr>
        <p:spPr>
          <a:xfrm>
            <a:off x="609600" y="2175934"/>
            <a:ext cx="5386917" cy="3949700"/>
          </a:xfr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a:p>
        </p:txBody>
      </p:sp>
      <p:sp>
        <p:nvSpPr>
          <p:cNvPr id="5" name="Text Placeholder 4"/>
          <p:cNvSpPr>
            <a:spLocks noGrp="1"/>
          </p:cNvSpPr>
          <p:nvPr>
            <p:ph type="body" sz="quarter" idx="3"/>
          </p:nvPr>
        </p:nvSpPr>
        <p:spPr>
          <a:xfrm>
            <a:off x="6193368" y="1534584"/>
            <a:ext cx="5389033" cy="641349"/>
          </a:xfrm>
        </p:spPr>
        <p:txBody>
          <a:bodyPr anchor="b"/>
          <a:lstStyle>
            <a:lvl1pPr marL="0" indent="0">
              <a:buNone/>
              <a:defRPr sz="32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ja-JP" altLang="en-US" smtClean="0"/>
              <a:t>マスター テキストの書式設定</a:t>
            </a:r>
          </a:p>
        </p:txBody>
      </p:sp>
      <p:sp>
        <p:nvSpPr>
          <p:cNvPr id="6" name="Content Placeholder 5"/>
          <p:cNvSpPr>
            <a:spLocks noGrp="1"/>
          </p:cNvSpPr>
          <p:nvPr>
            <p:ph sz="quarter" idx="4"/>
          </p:nvPr>
        </p:nvSpPr>
        <p:spPr>
          <a:xfrm>
            <a:off x="6193368" y="2175934"/>
            <a:ext cx="5389033" cy="3949700"/>
          </a:xfr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a:p>
        </p:txBody>
      </p:sp>
      <p:sp>
        <p:nvSpPr>
          <p:cNvPr id="7" name="Date Placeholder 6"/>
          <p:cNvSpPr>
            <a:spLocks noGrp="1"/>
          </p:cNvSpPr>
          <p:nvPr>
            <p:ph type="dt" sz="half" idx="10"/>
          </p:nvPr>
        </p:nvSpPr>
        <p:spPr/>
        <p:txBody>
          <a:bodyPr/>
          <a:lstStyle/>
          <a:p>
            <a:fld id="{63937D59-5EDB-4C39-B697-625748F703B6}" type="datetimeFigureOut">
              <a:rPr lang="en-US" smtClean="0"/>
              <a:t>5/26/2017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F31DC1F-5561-484E-AB46-68C682854F61}" type="slidenum">
              <a:rPr lang="en-US" smtClean="0"/>
              <a:t>‹#›</a:t>
            </a:fld>
            <a:endParaRPr lang="en-US"/>
          </a:p>
        </p:txBody>
      </p:sp>
    </p:spTree>
    <p:extLst>
      <p:ext uri="{BB962C8B-B14F-4D97-AF65-F5344CB8AC3E}">
        <p14:creationId xmlns:p14="http://schemas.microsoft.com/office/powerpoint/2010/main" val="34378603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a:p>
        </p:txBody>
      </p:sp>
      <p:sp>
        <p:nvSpPr>
          <p:cNvPr id="3" name="Date Placeholder 2"/>
          <p:cNvSpPr>
            <a:spLocks noGrp="1"/>
          </p:cNvSpPr>
          <p:nvPr>
            <p:ph type="dt" sz="half" idx="10"/>
          </p:nvPr>
        </p:nvSpPr>
        <p:spPr/>
        <p:txBody>
          <a:bodyPr/>
          <a:lstStyle/>
          <a:p>
            <a:fld id="{63937D59-5EDB-4C39-B697-625748F703B6}" type="datetimeFigureOut">
              <a:rPr lang="en-US" smtClean="0"/>
              <a:t>5/26/2017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F31DC1F-5561-484E-AB46-68C682854F61}" type="slidenum">
              <a:rPr lang="en-US" smtClean="0"/>
              <a:t>‹#›</a:t>
            </a:fld>
            <a:endParaRPr lang="en-US"/>
          </a:p>
        </p:txBody>
      </p:sp>
    </p:spTree>
    <p:extLst>
      <p:ext uri="{BB962C8B-B14F-4D97-AF65-F5344CB8AC3E}">
        <p14:creationId xmlns:p14="http://schemas.microsoft.com/office/powerpoint/2010/main" val="311242569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1.xml"/><Relationship Id="rId3" Type="http://schemas.openxmlformats.org/officeDocument/2006/relationships/slideLayout" Target="../slideLayouts/slideLayout6.xml"/><Relationship Id="rId7" Type="http://schemas.openxmlformats.org/officeDocument/2006/relationships/slideLayout" Target="../slideLayouts/slideLayout10.xml"/><Relationship Id="rId12" Type="http://schemas.openxmlformats.org/officeDocument/2006/relationships/theme" Target="../theme/theme2.xml"/><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slideLayout" Target="../slideLayouts/slideLayout9.xml"/><Relationship Id="rId11" Type="http://schemas.openxmlformats.org/officeDocument/2006/relationships/slideLayout" Target="../slideLayouts/slideLayout14.xml"/><Relationship Id="rId5" Type="http://schemas.openxmlformats.org/officeDocument/2006/relationships/slideLayout" Target="../slideLayouts/slideLayout8.xml"/><Relationship Id="rId10" Type="http://schemas.openxmlformats.org/officeDocument/2006/relationships/slideLayout" Target="../slideLayouts/slideLayout13.xml"/><Relationship Id="rId4" Type="http://schemas.openxmlformats.org/officeDocument/2006/relationships/slideLayout" Target="../slideLayouts/slideLayout7.xml"/><Relationship Id="rId9"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4424483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Lst>
  <p:txStyles>
    <p:titleStyle>
      <a:lvl1pPr algn="ctr" defTabSz="1219170" rtl="0" eaLnBrk="1" latinLnBrk="1" hangingPunct="1">
        <a:spcBef>
          <a:spcPct val="0"/>
        </a:spcBef>
        <a:buNone/>
        <a:defRPr kumimoji="1" sz="4800" b="1" kern="1200">
          <a:solidFill>
            <a:schemeClr val="tx1"/>
          </a:solidFill>
          <a:latin typeface="Arial" pitchFamily="34" charset="0"/>
          <a:ea typeface="+mj-ea"/>
          <a:cs typeface="Arial" pitchFamily="34" charset="0"/>
        </a:defRPr>
      </a:lvl1pPr>
    </p:titleStyle>
    <p:bodyStyle>
      <a:lvl1pPr marL="457189" indent="-457189" algn="l" defTabSz="1219170" rtl="0" eaLnBrk="1" latinLnBrk="1" hangingPunct="1">
        <a:spcBef>
          <a:spcPct val="20000"/>
        </a:spcBef>
        <a:buFont typeface="Arial" pitchFamily="34" charset="0"/>
        <a:buChar char="•"/>
        <a:defRPr kumimoji="1" sz="4267" kern="1200">
          <a:solidFill>
            <a:schemeClr val="tx1"/>
          </a:solidFill>
          <a:latin typeface="+mn-lt"/>
          <a:ea typeface="+mn-ea"/>
          <a:cs typeface="+mn-cs"/>
        </a:defRPr>
      </a:lvl1pPr>
      <a:lvl2pPr marL="990575" indent="-380990" algn="l" defTabSz="1219170" rtl="0" eaLnBrk="1" latinLnBrk="1" hangingPunct="1">
        <a:spcBef>
          <a:spcPct val="20000"/>
        </a:spcBef>
        <a:buFont typeface="Arial" pitchFamily="34" charset="0"/>
        <a:buChar char="–"/>
        <a:defRPr kumimoji="1" sz="3733" kern="1200">
          <a:solidFill>
            <a:schemeClr val="tx1"/>
          </a:solidFill>
          <a:latin typeface="+mn-lt"/>
          <a:ea typeface="+mn-ea"/>
          <a:cs typeface="+mn-cs"/>
        </a:defRPr>
      </a:lvl2pPr>
      <a:lvl3pPr marL="1523962" indent="-304792" algn="l" defTabSz="1219170" rtl="0" eaLnBrk="1" latinLnBrk="1" hangingPunct="1">
        <a:spcBef>
          <a:spcPct val="20000"/>
        </a:spcBef>
        <a:buFont typeface="Arial" pitchFamily="34" charset="0"/>
        <a:buChar char="•"/>
        <a:defRPr kumimoji="1" sz="3200" kern="1200">
          <a:solidFill>
            <a:schemeClr val="tx1"/>
          </a:solidFill>
          <a:latin typeface="+mn-lt"/>
          <a:ea typeface="+mn-ea"/>
          <a:cs typeface="+mn-cs"/>
        </a:defRPr>
      </a:lvl3pPr>
      <a:lvl4pPr marL="2133547" indent="-304792" algn="l" defTabSz="1219170" rtl="0" eaLnBrk="1" latinLnBrk="1" hangingPunct="1">
        <a:spcBef>
          <a:spcPct val="20000"/>
        </a:spcBef>
        <a:buFont typeface="Arial" pitchFamily="34" charset="0"/>
        <a:buChar char="–"/>
        <a:defRPr kumimoji="1" sz="2667" kern="1200">
          <a:solidFill>
            <a:schemeClr val="tx1"/>
          </a:solidFill>
          <a:latin typeface="+mn-lt"/>
          <a:ea typeface="+mn-ea"/>
          <a:cs typeface="+mn-cs"/>
        </a:defRPr>
      </a:lvl4pPr>
      <a:lvl5pPr marL="2743131" indent="-304792" algn="l" defTabSz="1219170" rtl="0" eaLnBrk="1" latinLnBrk="1" hangingPunct="1">
        <a:spcBef>
          <a:spcPct val="20000"/>
        </a:spcBef>
        <a:buFont typeface="Arial" pitchFamily="34" charset="0"/>
        <a:buChar char="»"/>
        <a:defRPr kumimoji="1" sz="2667" kern="1200">
          <a:solidFill>
            <a:schemeClr val="tx1"/>
          </a:solidFill>
          <a:latin typeface="+mn-lt"/>
          <a:ea typeface="+mn-ea"/>
          <a:cs typeface="+mn-cs"/>
        </a:defRPr>
      </a:lvl5pPr>
      <a:lvl6pPr marL="3352716" indent="-304792" algn="l" defTabSz="1219170" rtl="0" eaLnBrk="1" latinLnBrk="1" hangingPunct="1">
        <a:spcBef>
          <a:spcPct val="20000"/>
        </a:spcBef>
        <a:buFont typeface="Arial" pitchFamily="34" charset="0"/>
        <a:buChar char="•"/>
        <a:defRPr kumimoji="1" sz="2667" kern="1200">
          <a:solidFill>
            <a:schemeClr val="tx1"/>
          </a:solidFill>
          <a:latin typeface="+mn-lt"/>
          <a:ea typeface="+mn-ea"/>
          <a:cs typeface="+mn-cs"/>
        </a:defRPr>
      </a:lvl6pPr>
      <a:lvl7pPr marL="3962301" indent="-304792" algn="l" defTabSz="1219170" rtl="0" eaLnBrk="1" latinLnBrk="1" hangingPunct="1">
        <a:spcBef>
          <a:spcPct val="20000"/>
        </a:spcBef>
        <a:buFont typeface="Arial" pitchFamily="34" charset="0"/>
        <a:buChar char="•"/>
        <a:defRPr kumimoji="1" sz="2667" kern="1200">
          <a:solidFill>
            <a:schemeClr val="tx1"/>
          </a:solidFill>
          <a:latin typeface="+mn-lt"/>
          <a:ea typeface="+mn-ea"/>
          <a:cs typeface="+mn-cs"/>
        </a:defRPr>
      </a:lvl7pPr>
      <a:lvl8pPr marL="4571886" indent="-304792" algn="l" defTabSz="1219170" rtl="0" eaLnBrk="1" latinLnBrk="1" hangingPunct="1">
        <a:spcBef>
          <a:spcPct val="20000"/>
        </a:spcBef>
        <a:buFont typeface="Arial" pitchFamily="34" charset="0"/>
        <a:buChar char="•"/>
        <a:defRPr kumimoji="1" sz="2667" kern="1200">
          <a:solidFill>
            <a:schemeClr val="tx1"/>
          </a:solidFill>
          <a:latin typeface="+mn-lt"/>
          <a:ea typeface="+mn-ea"/>
          <a:cs typeface="+mn-cs"/>
        </a:defRPr>
      </a:lvl8pPr>
      <a:lvl9pPr marL="5181470" indent="-304792" algn="l" defTabSz="1219170" rtl="0" eaLnBrk="1" latinLnBrk="1" hangingPunct="1">
        <a:spcBef>
          <a:spcPct val="20000"/>
        </a:spcBef>
        <a:buFont typeface="Arial" pitchFamily="34" charset="0"/>
        <a:buChar char="•"/>
        <a:defRPr kumimoji="1" sz="2667" kern="1200">
          <a:solidFill>
            <a:schemeClr val="tx1"/>
          </a:solidFill>
          <a:latin typeface="+mn-lt"/>
          <a:ea typeface="+mn-ea"/>
          <a:cs typeface="+mn-cs"/>
        </a:defRPr>
      </a:lvl9pPr>
    </p:bodyStyle>
    <p:otherStyle>
      <a:defPPr>
        <a:defRPr lang="ko-KR"/>
      </a:defPPr>
      <a:lvl1pPr marL="0" algn="l" defTabSz="1219170" rtl="0" eaLnBrk="1" latinLnBrk="1" hangingPunct="1">
        <a:defRPr kumimoji="1" sz="2400" kern="1200">
          <a:solidFill>
            <a:schemeClr val="tx1"/>
          </a:solidFill>
          <a:latin typeface="+mn-lt"/>
          <a:ea typeface="+mn-ea"/>
          <a:cs typeface="+mn-cs"/>
        </a:defRPr>
      </a:lvl1pPr>
      <a:lvl2pPr marL="609585" algn="l" defTabSz="1219170" rtl="0" eaLnBrk="1" latinLnBrk="1" hangingPunct="1">
        <a:defRPr kumimoji="1" sz="2400" kern="1200">
          <a:solidFill>
            <a:schemeClr val="tx1"/>
          </a:solidFill>
          <a:latin typeface="+mn-lt"/>
          <a:ea typeface="+mn-ea"/>
          <a:cs typeface="+mn-cs"/>
        </a:defRPr>
      </a:lvl2pPr>
      <a:lvl3pPr marL="1219170" algn="l" defTabSz="1219170" rtl="0" eaLnBrk="1" latinLnBrk="1" hangingPunct="1">
        <a:defRPr kumimoji="1" sz="2400" kern="1200">
          <a:solidFill>
            <a:schemeClr val="tx1"/>
          </a:solidFill>
          <a:latin typeface="+mn-lt"/>
          <a:ea typeface="+mn-ea"/>
          <a:cs typeface="+mn-cs"/>
        </a:defRPr>
      </a:lvl3pPr>
      <a:lvl4pPr marL="1828754" algn="l" defTabSz="1219170" rtl="0" eaLnBrk="1" latinLnBrk="1" hangingPunct="1">
        <a:defRPr kumimoji="1" sz="2400" kern="1200">
          <a:solidFill>
            <a:schemeClr val="tx1"/>
          </a:solidFill>
          <a:latin typeface="+mn-lt"/>
          <a:ea typeface="+mn-ea"/>
          <a:cs typeface="+mn-cs"/>
        </a:defRPr>
      </a:lvl4pPr>
      <a:lvl5pPr marL="2438339" algn="l" defTabSz="1219170" rtl="0" eaLnBrk="1" latinLnBrk="1" hangingPunct="1">
        <a:defRPr kumimoji="1" sz="2400" kern="1200">
          <a:solidFill>
            <a:schemeClr val="tx1"/>
          </a:solidFill>
          <a:latin typeface="+mn-lt"/>
          <a:ea typeface="+mn-ea"/>
          <a:cs typeface="+mn-cs"/>
        </a:defRPr>
      </a:lvl5pPr>
      <a:lvl6pPr marL="3047924" algn="l" defTabSz="1219170" rtl="0" eaLnBrk="1" latinLnBrk="1" hangingPunct="1">
        <a:defRPr kumimoji="1" sz="2400" kern="1200">
          <a:solidFill>
            <a:schemeClr val="tx1"/>
          </a:solidFill>
          <a:latin typeface="+mn-lt"/>
          <a:ea typeface="+mn-ea"/>
          <a:cs typeface="+mn-cs"/>
        </a:defRPr>
      </a:lvl6pPr>
      <a:lvl7pPr marL="3657509" algn="l" defTabSz="1219170" rtl="0" eaLnBrk="1" latinLnBrk="1" hangingPunct="1">
        <a:defRPr kumimoji="1" sz="2400" kern="1200">
          <a:solidFill>
            <a:schemeClr val="tx1"/>
          </a:solidFill>
          <a:latin typeface="+mn-lt"/>
          <a:ea typeface="+mn-ea"/>
          <a:cs typeface="+mn-cs"/>
        </a:defRPr>
      </a:lvl7pPr>
      <a:lvl8pPr marL="4267093" algn="l" defTabSz="1219170" rtl="0" eaLnBrk="1" latinLnBrk="1" hangingPunct="1">
        <a:defRPr kumimoji="1" sz="2400" kern="1200">
          <a:solidFill>
            <a:schemeClr val="tx1"/>
          </a:solidFill>
          <a:latin typeface="+mn-lt"/>
          <a:ea typeface="+mn-ea"/>
          <a:cs typeface="+mn-cs"/>
        </a:defRPr>
      </a:lvl8pPr>
      <a:lvl9pPr marL="4876678" algn="l" defTabSz="1219170" rtl="0" eaLnBrk="1" latinLnBrk="1" hangingPunct="1">
        <a:defRPr kumimoji="1"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5167"/>
            <a:ext cx="10972800" cy="1143000"/>
          </a:xfrm>
          <a:prstGeom prst="rect">
            <a:avLst/>
          </a:prstGeom>
        </p:spPr>
        <p:txBody>
          <a:bodyPr vert="horz" lIns="91440" tIns="45720" rIns="91440" bIns="45720" rtlCol="0" anchor="ctr">
            <a:normAutofit/>
          </a:bodyPr>
          <a:lstStyle/>
          <a:p>
            <a:r>
              <a:rPr lang="ja-JP" altLang="en-US" smtClean="0"/>
              <a:t>マスター タイトルの書式設定</a:t>
            </a:r>
            <a:endParaRPr lang="en-US"/>
          </a:p>
        </p:txBody>
      </p:sp>
      <p:sp>
        <p:nvSpPr>
          <p:cNvPr id="3" name="Text Placeholder 2"/>
          <p:cNvSpPr>
            <a:spLocks noGrp="1"/>
          </p:cNvSpPr>
          <p:nvPr>
            <p:ph type="body" idx="1"/>
          </p:nvPr>
        </p:nvSpPr>
        <p:spPr>
          <a:xfrm>
            <a:off x="609600" y="1600201"/>
            <a:ext cx="10972800" cy="4525433"/>
          </a:xfrm>
          <a:prstGeom prst="rect">
            <a:avLst/>
          </a:prstGeom>
        </p:spPr>
        <p:txBody>
          <a:bodyPr vert="horz" lIns="91440" tIns="45720" rIns="91440" bIns="45720" rtlCol="0">
            <a:normAutofit/>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a:p>
        </p:txBody>
      </p:sp>
      <p:sp>
        <p:nvSpPr>
          <p:cNvPr id="4" name="Date Placeholder 3"/>
          <p:cNvSpPr>
            <a:spLocks noGrp="1"/>
          </p:cNvSpPr>
          <p:nvPr>
            <p:ph type="dt" sz="half" idx="2"/>
          </p:nvPr>
        </p:nvSpPr>
        <p:spPr>
          <a:xfrm>
            <a:off x="609600" y="6356351"/>
            <a:ext cx="2844800" cy="366183"/>
          </a:xfrm>
          <a:prstGeom prst="rect">
            <a:avLst/>
          </a:prstGeom>
        </p:spPr>
        <p:txBody>
          <a:bodyPr vert="horz" lIns="91440" tIns="45720" rIns="91440" bIns="45720" rtlCol="0" anchor="ctr"/>
          <a:lstStyle>
            <a:lvl1pPr algn="l">
              <a:defRPr sz="1600">
                <a:solidFill>
                  <a:schemeClr val="tx1">
                    <a:tint val="75000"/>
                  </a:schemeClr>
                </a:solidFill>
              </a:defRPr>
            </a:lvl1pPr>
          </a:lstStyle>
          <a:p>
            <a:fld id="{63937D59-5EDB-4C39-B697-625748F703B6}" type="datetimeFigureOut">
              <a:rPr lang="en-US" smtClean="0"/>
              <a:t>5/26/2017</a:t>
            </a:fld>
            <a:endParaRPr lang="en-US"/>
          </a:p>
        </p:txBody>
      </p:sp>
      <p:sp>
        <p:nvSpPr>
          <p:cNvPr id="5" name="Footer Placeholder 4"/>
          <p:cNvSpPr>
            <a:spLocks noGrp="1"/>
          </p:cNvSpPr>
          <p:nvPr>
            <p:ph type="ftr" sz="quarter" idx="3"/>
          </p:nvPr>
        </p:nvSpPr>
        <p:spPr>
          <a:xfrm>
            <a:off x="4165600" y="6356351"/>
            <a:ext cx="3860800" cy="366183"/>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1"/>
            <a:ext cx="2844800" cy="366183"/>
          </a:xfrm>
          <a:prstGeom prst="rect">
            <a:avLst/>
          </a:prstGeom>
        </p:spPr>
        <p:txBody>
          <a:bodyPr vert="horz" lIns="91440" tIns="45720" rIns="91440" bIns="45720" rtlCol="0" anchor="ctr"/>
          <a:lstStyle>
            <a:lvl1pPr algn="r">
              <a:defRPr sz="1600">
                <a:solidFill>
                  <a:schemeClr val="tx1">
                    <a:tint val="75000"/>
                  </a:schemeClr>
                </a:solidFill>
              </a:defRPr>
            </a:lvl1pPr>
          </a:lstStyle>
          <a:p>
            <a:fld id="{0F31DC1F-5561-484E-AB46-68C682854F61}" type="slidenum">
              <a:rPr lang="en-US" smtClean="0"/>
              <a:t>‹#›</a:t>
            </a:fld>
            <a:endParaRPr lang="en-US"/>
          </a:p>
        </p:txBody>
      </p:sp>
    </p:spTree>
    <p:extLst>
      <p:ext uri="{BB962C8B-B14F-4D97-AF65-F5344CB8AC3E}">
        <p14:creationId xmlns:p14="http://schemas.microsoft.com/office/powerpoint/2010/main" val="291242709"/>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Lst>
  <p:txStyles>
    <p:titleStyle>
      <a:lvl1pPr algn="ctr" defTabSz="1219170" rtl="0" eaLnBrk="1" latinLnBrk="0" hangingPunct="1">
        <a:spcBef>
          <a:spcPct val="0"/>
        </a:spcBef>
        <a:buNone/>
        <a:defRPr kumimoji="1" sz="5867" kern="1200">
          <a:solidFill>
            <a:schemeClr val="tx1"/>
          </a:solidFill>
          <a:latin typeface="+mj-lt"/>
          <a:ea typeface="+mj-ea"/>
          <a:cs typeface="+mj-cs"/>
        </a:defRPr>
      </a:lvl1pPr>
    </p:titleStyle>
    <p:bodyStyle>
      <a:lvl1pPr marL="457189" indent="-457189" algn="l" defTabSz="1219170" rtl="0" eaLnBrk="1" latinLnBrk="0" hangingPunct="1">
        <a:spcBef>
          <a:spcPct val="20000"/>
        </a:spcBef>
        <a:buFont typeface="Arial" pitchFamily="34" charset="0"/>
        <a:buChar char="•"/>
        <a:defRPr kumimoji="1" sz="4267" kern="1200">
          <a:solidFill>
            <a:schemeClr val="tx1"/>
          </a:solidFill>
          <a:latin typeface="+mn-lt"/>
          <a:ea typeface="+mn-ea"/>
          <a:cs typeface="+mn-cs"/>
        </a:defRPr>
      </a:lvl1pPr>
      <a:lvl2pPr marL="990575" indent="-380990" algn="l" defTabSz="1219170" rtl="0" eaLnBrk="1" latinLnBrk="0" hangingPunct="1">
        <a:spcBef>
          <a:spcPct val="20000"/>
        </a:spcBef>
        <a:buFont typeface="Arial" pitchFamily="34" charset="0"/>
        <a:buChar char="–"/>
        <a:defRPr kumimoji="1" sz="3733" kern="1200">
          <a:solidFill>
            <a:schemeClr val="tx1"/>
          </a:solidFill>
          <a:latin typeface="+mn-lt"/>
          <a:ea typeface="+mn-ea"/>
          <a:cs typeface="+mn-cs"/>
        </a:defRPr>
      </a:lvl2pPr>
      <a:lvl3pPr marL="1523962" indent="-304792" algn="l" defTabSz="1219170" rtl="0" eaLnBrk="1" latinLnBrk="0" hangingPunct="1">
        <a:spcBef>
          <a:spcPct val="20000"/>
        </a:spcBef>
        <a:buFont typeface="Arial" pitchFamily="34" charset="0"/>
        <a:buChar char="•"/>
        <a:defRPr kumimoji="1" sz="3200" kern="1200">
          <a:solidFill>
            <a:schemeClr val="tx1"/>
          </a:solidFill>
          <a:latin typeface="+mn-lt"/>
          <a:ea typeface="+mn-ea"/>
          <a:cs typeface="+mn-cs"/>
        </a:defRPr>
      </a:lvl3pPr>
      <a:lvl4pPr marL="2133547" indent="-304792" algn="l" defTabSz="1219170" rtl="0" eaLnBrk="1" latinLnBrk="0" hangingPunct="1">
        <a:spcBef>
          <a:spcPct val="20000"/>
        </a:spcBef>
        <a:buFont typeface="Arial" pitchFamily="34" charset="0"/>
        <a:buChar char="–"/>
        <a:defRPr kumimoji="1" sz="2667" kern="1200">
          <a:solidFill>
            <a:schemeClr val="tx1"/>
          </a:solidFill>
          <a:latin typeface="+mn-lt"/>
          <a:ea typeface="+mn-ea"/>
          <a:cs typeface="+mn-cs"/>
        </a:defRPr>
      </a:lvl4pPr>
      <a:lvl5pPr marL="2743131" indent="-304792" algn="l" defTabSz="1219170" rtl="0" eaLnBrk="1" latinLnBrk="0" hangingPunct="1">
        <a:spcBef>
          <a:spcPct val="20000"/>
        </a:spcBef>
        <a:buFont typeface="Arial" pitchFamily="34" charset="0"/>
        <a:buChar char="»"/>
        <a:defRPr kumimoji="1"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itchFamily="34" charset="0"/>
        <a:buChar char="•"/>
        <a:defRPr kumimoji="1"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kumimoji="1"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kumimoji="1"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kumimoji="1" sz="2667" kern="1200">
          <a:solidFill>
            <a:schemeClr val="tx1"/>
          </a:solidFill>
          <a:latin typeface="+mn-lt"/>
          <a:ea typeface="+mn-ea"/>
          <a:cs typeface="+mn-cs"/>
        </a:defRPr>
      </a:lvl9pPr>
    </p:bodyStyle>
    <p:otherStyle>
      <a:defPPr>
        <a:defRPr lang="en-US"/>
      </a:defPPr>
      <a:lvl1pPr marL="0" algn="l" defTabSz="1219170" rtl="0" eaLnBrk="1" latinLnBrk="0" hangingPunct="1">
        <a:defRPr kumimoji="1" sz="2400" kern="1200">
          <a:solidFill>
            <a:schemeClr val="tx1"/>
          </a:solidFill>
          <a:latin typeface="+mn-lt"/>
          <a:ea typeface="+mn-ea"/>
          <a:cs typeface="+mn-cs"/>
        </a:defRPr>
      </a:lvl1pPr>
      <a:lvl2pPr marL="609585" algn="l" defTabSz="1219170" rtl="0" eaLnBrk="1" latinLnBrk="0" hangingPunct="1">
        <a:defRPr kumimoji="1" sz="2400" kern="1200">
          <a:solidFill>
            <a:schemeClr val="tx1"/>
          </a:solidFill>
          <a:latin typeface="+mn-lt"/>
          <a:ea typeface="+mn-ea"/>
          <a:cs typeface="+mn-cs"/>
        </a:defRPr>
      </a:lvl2pPr>
      <a:lvl3pPr marL="1219170" algn="l" defTabSz="1219170" rtl="0" eaLnBrk="1" latinLnBrk="0" hangingPunct="1">
        <a:defRPr kumimoji="1" sz="2400" kern="1200">
          <a:solidFill>
            <a:schemeClr val="tx1"/>
          </a:solidFill>
          <a:latin typeface="+mn-lt"/>
          <a:ea typeface="+mn-ea"/>
          <a:cs typeface="+mn-cs"/>
        </a:defRPr>
      </a:lvl3pPr>
      <a:lvl4pPr marL="1828754" algn="l" defTabSz="1219170" rtl="0" eaLnBrk="1" latinLnBrk="0" hangingPunct="1">
        <a:defRPr kumimoji="1" sz="2400" kern="1200">
          <a:solidFill>
            <a:schemeClr val="tx1"/>
          </a:solidFill>
          <a:latin typeface="+mn-lt"/>
          <a:ea typeface="+mn-ea"/>
          <a:cs typeface="+mn-cs"/>
        </a:defRPr>
      </a:lvl4pPr>
      <a:lvl5pPr marL="2438339" algn="l" defTabSz="1219170" rtl="0" eaLnBrk="1" latinLnBrk="0" hangingPunct="1">
        <a:defRPr kumimoji="1" sz="2400" kern="1200">
          <a:solidFill>
            <a:schemeClr val="tx1"/>
          </a:solidFill>
          <a:latin typeface="+mn-lt"/>
          <a:ea typeface="+mn-ea"/>
          <a:cs typeface="+mn-cs"/>
        </a:defRPr>
      </a:lvl5pPr>
      <a:lvl6pPr marL="3047924" algn="l" defTabSz="1219170" rtl="0" eaLnBrk="1" latinLnBrk="0" hangingPunct="1">
        <a:defRPr kumimoji="1" sz="2400" kern="1200">
          <a:solidFill>
            <a:schemeClr val="tx1"/>
          </a:solidFill>
          <a:latin typeface="+mn-lt"/>
          <a:ea typeface="+mn-ea"/>
          <a:cs typeface="+mn-cs"/>
        </a:defRPr>
      </a:lvl6pPr>
      <a:lvl7pPr marL="3657509" algn="l" defTabSz="1219170" rtl="0" eaLnBrk="1" latinLnBrk="0" hangingPunct="1">
        <a:defRPr kumimoji="1" sz="2400" kern="1200">
          <a:solidFill>
            <a:schemeClr val="tx1"/>
          </a:solidFill>
          <a:latin typeface="+mn-lt"/>
          <a:ea typeface="+mn-ea"/>
          <a:cs typeface="+mn-cs"/>
        </a:defRPr>
      </a:lvl7pPr>
      <a:lvl8pPr marL="4267093" algn="l" defTabSz="1219170" rtl="0" eaLnBrk="1" latinLnBrk="0" hangingPunct="1">
        <a:defRPr kumimoji="1" sz="2400" kern="1200">
          <a:solidFill>
            <a:schemeClr val="tx1"/>
          </a:solidFill>
          <a:latin typeface="+mn-lt"/>
          <a:ea typeface="+mn-ea"/>
          <a:cs typeface="+mn-cs"/>
        </a:defRPr>
      </a:lvl8pPr>
      <a:lvl9pPr marL="4876678" algn="l" defTabSz="1219170" rtl="0" eaLnBrk="1" latinLnBrk="0" hangingPunct="1">
        <a:defRPr kumimoji="1"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gi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04799" y="159026"/>
            <a:ext cx="10204174" cy="1323439"/>
          </a:xfrm>
          <a:prstGeom prst="rect">
            <a:avLst/>
          </a:prstGeom>
          <a:noFill/>
        </p:spPr>
        <p:txBody>
          <a:bodyPr wrap="square" rtlCol="0">
            <a:spAutoFit/>
          </a:bodyPr>
          <a:lstStyle/>
          <a:p>
            <a:r>
              <a:rPr lang="ja-JP" altLang="en-US" sz="4000" b="1" dirty="0">
                <a:solidFill>
                  <a:schemeClr val="bg1"/>
                </a:solidFill>
                <a:latin typeface="+mj-lt"/>
              </a:rPr>
              <a:t>被災者</a:t>
            </a:r>
            <a:r>
              <a:rPr lang="ja-JP" altLang="en-US" sz="4000" b="1" dirty="0" smtClean="0">
                <a:solidFill>
                  <a:schemeClr val="bg1"/>
                </a:solidFill>
                <a:latin typeface="+mj-lt"/>
              </a:rPr>
              <a:t>の探索優先順位を考慮した</a:t>
            </a:r>
            <a:r>
              <a:rPr lang="en-US" altLang="ja-JP" sz="4000" b="1" dirty="0" smtClean="0">
                <a:solidFill>
                  <a:schemeClr val="bg1"/>
                </a:solidFill>
                <a:latin typeface="+mj-lt"/>
              </a:rPr>
              <a:t/>
            </a:r>
            <a:br>
              <a:rPr lang="en-US" altLang="ja-JP" sz="4000" b="1" dirty="0" smtClean="0">
                <a:solidFill>
                  <a:schemeClr val="bg1"/>
                </a:solidFill>
                <a:latin typeface="+mj-lt"/>
              </a:rPr>
            </a:br>
            <a:r>
              <a:rPr lang="ja-JP" altLang="en-US" sz="4000" b="1" dirty="0" smtClean="0">
                <a:solidFill>
                  <a:schemeClr val="bg1"/>
                </a:solidFill>
                <a:latin typeface="+mj-lt"/>
              </a:rPr>
              <a:t>動的変化に追従する探索アルゴリズム</a:t>
            </a:r>
            <a:endParaRPr kumimoji="1" lang="ja-JP" altLang="en-US" sz="4000" b="1" dirty="0">
              <a:solidFill>
                <a:schemeClr val="bg1"/>
              </a:solidFill>
              <a:latin typeface="+mj-lt"/>
            </a:endParaRPr>
          </a:p>
        </p:txBody>
      </p:sp>
      <p:sp>
        <p:nvSpPr>
          <p:cNvPr id="3" name="テキスト ボックス 2"/>
          <p:cNvSpPr txBox="1"/>
          <p:nvPr/>
        </p:nvSpPr>
        <p:spPr>
          <a:xfrm>
            <a:off x="304798" y="1482465"/>
            <a:ext cx="4121427" cy="1015663"/>
          </a:xfrm>
          <a:prstGeom prst="rect">
            <a:avLst/>
          </a:prstGeom>
          <a:noFill/>
        </p:spPr>
        <p:txBody>
          <a:bodyPr wrap="square" rtlCol="0">
            <a:spAutoFit/>
          </a:bodyPr>
          <a:lstStyle/>
          <a:p>
            <a:r>
              <a:rPr kumimoji="1" lang="ja-JP" altLang="en-US" sz="2000" dirty="0" smtClean="0">
                <a:solidFill>
                  <a:schemeClr val="bg1"/>
                </a:solidFill>
                <a:latin typeface="+mn-ea"/>
              </a:rPr>
              <a:t>電気通信大学　情報理工学研究科 高玉研究室　修士１年</a:t>
            </a:r>
            <a:endParaRPr kumimoji="1" lang="en-US" altLang="ja-JP" sz="2000" dirty="0" smtClean="0">
              <a:solidFill>
                <a:schemeClr val="bg1"/>
              </a:solidFill>
              <a:latin typeface="+mn-ea"/>
            </a:endParaRPr>
          </a:p>
          <a:p>
            <a:r>
              <a:rPr lang="ja-JP" altLang="en-US" sz="2000" dirty="0" smtClean="0">
                <a:solidFill>
                  <a:schemeClr val="bg1"/>
                </a:solidFill>
                <a:latin typeface="+mn-ea"/>
              </a:rPr>
              <a:t>岩瀬 拓哉</a:t>
            </a:r>
            <a:endParaRPr kumimoji="1" lang="ja-JP" altLang="en-US" sz="2000" dirty="0">
              <a:solidFill>
                <a:schemeClr val="bg1"/>
              </a:solidFill>
              <a:latin typeface="+mn-ea"/>
            </a:endParaRPr>
          </a:p>
        </p:txBody>
      </p:sp>
      <p:sp>
        <p:nvSpPr>
          <p:cNvPr id="4" name="テキスト ボックス 3"/>
          <p:cNvSpPr txBox="1"/>
          <p:nvPr/>
        </p:nvSpPr>
        <p:spPr>
          <a:xfrm>
            <a:off x="304798" y="5764696"/>
            <a:ext cx="2690192" cy="369332"/>
          </a:xfrm>
          <a:prstGeom prst="rect">
            <a:avLst/>
          </a:prstGeom>
          <a:noFill/>
        </p:spPr>
        <p:txBody>
          <a:bodyPr wrap="square" rtlCol="0">
            <a:spAutoFit/>
          </a:bodyPr>
          <a:lstStyle/>
          <a:p>
            <a:r>
              <a:rPr lang="ja-JP" altLang="en-US" dirty="0"/>
              <a:t>作成</a:t>
            </a:r>
            <a:r>
              <a:rPr lang="ja-JP" altLang="en-US" dirty="0" smtClean="0"/>
              <a:t>日：</a:t>
            </a:r>
            <a:r>
              <a:rPr lang="en-US" altLang="ja-JP" dirty="0" smtClean="0"/>
              <a:t>2017/05/26(</a:t>
            </a:r>
            <a:r>
              <a:rPr lang="ja-JP" altLang="en-US" dirty="0" smtClean="0"/>
              <a:t>金</a:t>
            </a:r>
            <a:r>
              <a:rPr lang="en-US" altLang="ja-JP" dirty="0" smtClean="0"/>
              <a:t>)</a:t>
            </a:r>
            <a:endParaRPr kumimoji="1" lang="ja-JP" altLang="en-US" dirty="0"/>
          </a:p>
        </p:txBody>
      </p:sp>
    </p:spTree>
    <p:extLst>
      <p:ext uri="{BB962C8B-B14F-4D97-AF65-F5344CB8AC3E}">
        <p14:creationId xmlns:p14="http://schemas.microsoft.com/office/powerpoint/2010/main" val="177991566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コンテンツ プレースホルダー 3"/>
          <p:cNvSpPr>
            <a:spLocks noGrp="1"/>
          </p:cNvSpPr>
          <p:nvPr>
            <p:ph idx="10"/>
          </p:nvPr>
        </p:nvSpPr>
        <p:spPr>
          <a:xfrm>
            <a:off x="201478" y="2411015"/>
            <a:ext cx="6934817" cy="3994316"/>
          </a:xfrm>
        </p:spPr>
        <p:txBody>
          <a:bodyPr/>
          <a:lstStyle/>
          <a:p>
            <a:r>
              <a:rPr kumimoji="1" lang="ja-JP" altLang="en-US" sz="2000" dirty="0" smtClean="0"/>
              <a:t>災害時の被災者の救助</a:t>
            </a:r>
            <a:r>
              <a:rPr lang="ja-JP" altLang="en-US" sz="2000" dirty="0" smtClean="0"/>
              <a:t>：</a:t>
            </a:r>
            <a:endParaRPr lang="en-US" altLang="ja-JP" sz="2000" dirty="0"/>
          </a:p>
          <a:p>
            <a:pPr marL="342900" indent="-342900">
              <a:buFont typeface="Wingdings" panose="05000000000000000000" pitchFamily="2" charset="2"/>
              <a:buChar char="u"/>
            </a:pPr>
            <a:r>
              <a:rPr kumimoji="1" lang="ja-JP" altLang="en-US" sz="2000" dirty="0" smtClean="0"/>
              <a:t>被災者</a:t>
            </a:r>
            <a:r>
              <a:rPr kumimoji="1" lang="ja-JP" altLang="en-US" sz="2000" dirty="0" smtClean="0"/>
              <a:t>の分布状況やその数などを把握が必須</a:t>
            </a:r>
            <a:endParaRPr kumimoji="1" lang="en-US" altLang="ja-JP" sz="2000" dirty="0" smtClean="0"/>
          </a:p>
          <a:p>
            <a:pPr marL="342900" indent="-342900">
              <a:buFont typeface="Wingdings" panose="05000000000000000000" pitchFamily="2" charset="2"/>
              <a:buChar char="u"/>
            </a:pPr>
            <a:r>
              <a:rPr kumimoji="1" lang="ja-JP" altLang="en-US" sz="2000" dirty="0" smtClean="0"/>
              <a:t>被災者</a:t>
            </a:r>
            <a:r>
              <a:rPr kumimoji="1" lang="ja-JP" altLang="en-US" sz="2000" dirty="0" smtClean="0"/>
              <a:t>の救助には多くの人手が必要</a:t>
            </a:r>
            <a:endParaRPr kumimoji="1" lang="en-US" altLang="ja-JP" sz="2000" dirty="0" smtClean="0"/>
          </a:p>
          <a:p>
            <a:endParaRPr lang="en-US" altLang="ja-JP" sz="2000" dirty="0"/>
          </a:p>
          <a:p>
            <a:r>
              <a:rPr kumimoji="1" lang="ja-JP" altLang="en-US" sz="2000" dirty="0" smtClean="0"/>
              <a:t>➡ 時間変化を考慮した，</a:t>
            </a:r>
            <a:r>
              <a:rPr kumimoji="1" lang="ja-JP" altLang="en-US" sz="2000" b="1" dirty="0" smtClean="0"/>
              <a:t>被災者</a:t>
            </a:r>
            <a:r>
              <a:rPr kumimoji="1" lang="ja-JP" altLang="en-US" sz="2000" dirty="0" smtClean="0"/>
              <a:t>をより早く救助するため，複数の</a:t>
            </a:r>
            <a:r>
              <a:rPr kumimoji="1" lang="ja-JP" altLang="en-US" sz="2000" b="1" dirty="0" smtClean="0">
                <a:solidFill>
                  <a:schemeClr val="accent6"/>
                </a:solidFill>
              </a:rPr>
              <a:t>救助ロボット</a:t>
            </a:r>
            <a:r>
              <a:rPr lang="ja-JP" altLang="en-US" sz="2000" dirty="0"/>
              <a:t>に</a:t>
            </a:r>
            <a:r>
              <a:rPr kumimoji="1" lang="ja-JP" altLang="en-US" sz="2000" dirty="0" smtClean="0"/>
              <a:t>適用できる探索</a:t>
            </a:r>
            <a:r>
              <a:rPr kumimoji="1" lang="ja-JP" altLang="en-US" sz="2000" dirty="0" smtClean="0"/>
              <a:t>アルゴリズムの</a:t>
            </a:r>
            <a:r>
              <a:rPr kumimoji="1" lang="en-US" altLang="ja-JP" sz="2000" dirty="0" smtClean="0"/>
              <a:t/>
            </a:r>
            <a:br>
              <a:rPr kumimoji="1" lang="en-US" altLang="ja-JP" sz="2000" dirty="0" smtClean="0"/>
            </a:br>
            <a:r>
              <a:rPr kumimoji="1" lang="ja-JP" altLang="en-US" sz="2000" dirty="0" smtClean="0"/>
              <a:t>提案</a:t>
            </a:r>
            <a:r>
              <a:rPr kumimoji="1" lang="ja-JP" altLang="en-US" sz="2000" dirty="0" smtClean="0"/>
              <a:t>．</a:t>
            </a:r>
            <a:endParaRPr kumimoji="1" lang="en-US" altLang="ja-JP" sz="2000" dirty="0" smtClean="0"/>
          </a:p>
        </p:txBody>
      </p:sp>
      <p:sp>
        <p:nvSpPr>
          <p:cNvPr id="5" name="タイトル 1"/>
          <p:cNvSpPr>
            <a:spLocks noGrp="1"/>
          </p:cNvSpPr>
          <p:nvPr>
            <p:ph type="title"/>
          </p:nvPr>
        </p:nvSpPr>
        <p:spPr>
          <a:xfrm>
            <a:off x="0" y="0"/>
            <a:ext cx="12192000" cy="1179288"/>
          </a:xfrm>
        </p:spPr>
        <p:txBody>
          <a:bodyPr/>
          <a:lstStyle/>
          <a:p>
            <a:r>
              <a:rPr lang="ja-JP" altLang="en-US" dirty="0"/>
              <a:t>背景</a:t>
            </a:r>
            <a:endParaRPr kumimoji="1" lang="ja-JP" altLang="en-US" dirty="0"/>
          </a:p>
        </p:txBody>
      </p:sp>
      <p:sp>
        <p:nvSpPr>
          <p:cNvPr id="6" name="コンテンツ プレースホルダー 2"/>
          <p:cNvSpPr>
            <a:spLocks noGrp="1"/>
          </p:cNvSpPr>
          <p:nvPr>
            <p:ph idx="1"/>
          </p:nvPr>
        </p:nvSpPr>
        <p:spPr>
          <a:xfrm>
            <a:off x="527381" y="1508787"/>
            <a:ext cx="11329259" cy="614197"/>
          </a:xfrm>
        </p:spPr>
        <p:txBody>
          <a:bodyPr/>
          <a:lstStyle/>
          <a:p>
            <a:r>
              <a:rPr kumimoji="1" lang="ja-JP" altLang="en-US" b="1" dirty="0" smtClean="0"/>
              <a:t>問題提起</a:t>
            </a:r>
            <a:endParaRPr kumimoji="1" lang="ja-JP" altLang="en-US" b="1" dirty="0"/>
          </a:p>
        </p:txBody>
      </p:sp>
      <p:grpSp>
        <p:nvGrpSpPr>
          <p:cNvPr id="10" name="グループ化 9"/>
          <p:cNvGrpSpPr/>
          <p:nvPr/>
        </p:nvGrpSpPr>
        <p:grpSpPr>
          <a:xfrm>
            <a:off x="6794434" y="2658350"/>
            <a:ext cx="4639358" cy="3146101"/>
            <a:chOff x="6794434" y="2658350"/>
            <a:chExt cx="4639358" cy="3146101"/>
          </a:xfrm>
        </p:grpSpPr>
        <p:pic>
          <p:nvPicPr>
            <p:cNvPr id="2" name="図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94434" y="2658350"/>
              <a:ext cx="4639358" cy="3146101"/>
            </a:xfrm>
            <a:prstGeom prst="rect">
              <a:avLst/>
            </a:prstGeom>
          </p:spPr>
        </p:pic>
        <p:cxnSp>
          <p:nvCxnSpPr>
            <p:cNvPr id="7" name="直線矢印コネクタ 6"/>
            <p:cNvCxnSpPr/>
            <p:nvPr/>
          </p:nvCxnSpPr>
          <p:spPr>
            <a:xfrm>
              <a:off x="9680713" y="4358477"/>
              <a:ext cx="874643" cy="993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直線矢印コネクタ 8"/>
            <p:cNvCxnSpPr/>
            <p:nvPr/>
          </p:nvCxnSpPr>
          <p:spPr>
            <a:xfrm flipV="1">
              <a:off x="8442572" y="3846443"/>
              <a:ext cx="359705" cy="5120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60665932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背景</a:t>
            </a:r>
            <a:endParaRPr kumimoji="1" lang="ja-JP" altLang="en-US" dirty="0"/>
          </a:p>
        </p:txBody>
      </p:sp>
      <p:sp>
        <p:nvSpPr>
          <p:cNvPr id="4" name="コンテンツ プレースホルダー 3"/>
          <p:cNvSpPr>
            <a:spLocks noGrp="1"/>
          </p:cNvSpPr>
          <p:nvPr>
            <p:ph idx="10"/>
          </p:nvPr>
        </p:nvSpPr>
        <p:spPr>
          <a:xfrm>
            <a:off x="201479" y="2411015"/>
            <a:ext cx="6395618" cy="3994316"/>
          </a:xfrm>
        </p:spPr>
        <p:txBody>
          <a:bodyPr/>
          <a:lstStyle/>
          <a:p>
            <a:r>
              <a:rPr lang="en-US" altLang="ja-JP" sz="2000" b="1" dirty="0">
                <a:solidFill>
                  <a:schemeClr val="accent6"/>
                </a:solidFill>
              </a:rPr>
              <a:t>ABC</a:t>
            </a:r>
            <a:r>
              <a:rPr lang="ja-JP" altLang="en-US" sz="2000" b="1" dirty="0" smtClean="0">
                <a:solidFill>
                  <a:schemeClr val="accent6"/>
                </a:solidFill>
              </a:rPr>
              <a:t>アルゴリズム</a:t>
            </a:r>
            <a:r>
              <a:rPr lang="en-US" altLang="ja-JP" sz="2000" dirty="0" smtClean="0"/>
              <a:t>…</a:t>
            </a:r>
            <a:r>
              <a:rPr lang="ja-JP" altLang="en-US" sz="2000" dirty="0" smtClean="0"/>
              <a:t> ミツバチの群れの採餌行動をモデルとして提案された群知能アルゴリズム．</a:t>
            </a:r>
            <a:r>
              <a:rPr lang="en-US" altLang="ja-JP" sz="2000" dirty="0" smtClean="0"/>
              <a:t/>
            </a:r>
            <a:br>
              <a:rPr lang="en-US" altLang="ja-JP" sz="2000" dirty="0" smtClean="0"/>
            </a:br>
            <a:r>
              <a:rPr lang="ja-JP" altLang="en-US" sz="2000" dirty="0" smtClean="0"/>
              <a:t>静的な多点探索型最適化関数を解くことが</a:t>
            </a:r>
            <a:r>
              <a:rPr lang="ja-JP" altLang="en-US" sz="2000" dirty="0" smtClean="0"/>
              <a:t>可能</a:t>
            </a:r>
            <a:r>
              <a:rPr lang="en-US" altLang="ja-JP" sz="2000" dirty="0" smtClean="0"/>
              <a:t/>
            </a:r>
            <a:br>
              <a:rPr lang="en-US" altLang="ja-JP" sz="2000" dirty="0" smtClean="0"/>
            </a:br>
            <a:r>
              <a:rPr lang="ja-JP" altLang="en-US" sz="2000" dirty="0" smtClean="0"/>
              <a:t>（</a:t>
            </a:r>
            <a:r>
              <a:rPr lang="en-US" altLang="ja-JP" sz="2000" i="1" dirty="0" err="1" smtClean="0"/>
              <a:t>Karaboga</a:t>
            </a:r>
            <a:r>
              <a:rPr lang="en-US" altLang="ja-JP" sz="2000" i="1" dirty="0" smtClean="0"/>
              <a:t>, 2005</a:t>
            </a:r>
            <a:r>
              <a:rPr lang="ja-JP" altLang="en-US" sz="2000" dirty="0" smtClean="0"/>
              <a:t>）．</a:t>
            </a:r>
            <a:endParaRPr lang="en-US" altLang="ja-JP" sz="2000" dirty="0" smtClean="0"/>
          </a:p>
          <a:p>
            <a:r>
              <a:rPr lang="en-US" altLang="ja-JP" sz="2000" dirty="0" smtClean="0"/>
              <a:t/>
            </a:r>
            <a:br>
              <a:rPr lang="en-US" altLang="ja-JP" sz="2000" dirty="0" smtClean="0"/>
            </a:br>
            <a:r>
              <a:rPr lang="ja-JP" altLang="en-US" sz="2000" dirty="0" smtClean="0"/>
              <a:t>➡動的環境の変化への適用を考慮しておらず</a:t>
            </a:r>
            <a:r>
              <a:rPr lang="ja-JP" altLang="en-US" sz="2000" dirty="0" smtClean="0"/>
              <a:t>，</a:t>
            </a:r>
            <a:r>
              <a:rPr lang="en-US" altLang="ja-JP" sz="2000" dirty="0" smtClean="0"/>
              <a:t/>
            </a:r>
            <a:br>
              <a:rPr lang="en-US" altLang="ja-JP" sz="2000" dirty="0" smtClean="0"/>
            </a:br>
            <a:r>
              <a:rPr lang="ja-JP" altLang="en-US" sz="2000" dirty="0" smtClean="0"/>
              <a:t>被災者</a:t>
            </a:r>
            <a:r>
              <a:rPr lang="ja-JP" altLang="en-US" sz="2000" dirty="0" smtClean="0"/>
              <a:t>（解）の状態変化に追従するよう</a:t>
            </a:r>
            <a:r>
              <a:rPr lang="en-US" altLang="ja-JP" sz="2000" dirty="0" smtClean="0"/>
              <a:t/>
            </a:r>
            <a:br>
              <a:rPr lang="en-US" altLang="ja-JP" sz="2000" dirty="0" smtClean="0"/>
            </a:br>
            <a:r>
              <a:rPr lang="ja-JP" altLang="en-US" sz="2000" dirty="0" smtClean="0"/>
              <a:t>アルゴリズムの改良を行う</a:t>
            </a:r>
            <a:r>
              <a:rPr lang="ja-JP" altLang="en-US" sz="2000" dirty="0"/>
              <a:t>余地</a:t>
            </a:r>
            <a:r>
              <a:rPr lang="ja-JP" altLang="en-US" sz="2000" dirty="0" smtClean="0"/>
              <a:t>がある</a:t>
            </a:r>
            <a:r>
              <a:rPr lang="ja-JP" altLang="en-US" sz="2000" dirty="0"/>
              <a:t>．</a:t>
            </a:r>
            <a:endParaRPr lang="en-US" altLang="ja-JP" sz="2000" dirty="0"/>
          </a:p>
        </p:txBody>
      </p:sp>
      <p:sp>
        <p:nvSpPr>
          <p:cNvPr id="5" name="コンテンツ プレースホルダー 2"/>
          <p:cNvSpPr>
            <a:spLocks noGrp="1"/>
          </p:cNvSpPr>
          <p:nvPr>
            <p:ph idx="1"/>
          </p:nvPr>
        </p:nvSpPr>
        <p:spPr>
          <a:xfrm>
            <a:off x="527381" y="1508787"/>
            <a:ext cx="11329259" cy="614197"/>
          </a:xfrm>
        </p:spPr>
        <p:txBody>
          <a:bodyPr/>
          <a:lstStyle/>
          <a:p>
            <a:r>
              <a:rPr kumimoji="1" lang="ja-JP" altLang="en-US" b="1" dirty="0" smtClean="0"/>
              <a:t>探索手法</a:t>
            </a:r>
            <a:endParaRPr kumimoji="1" lang="ja-JP" altLang="en-US" b="1" dirty="0"/>
          </a:p>
        </p:txBody>
      </p:sp>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97097" y="1642831"/>
            <a:ext cx="4762500" cy="4762500"/>
          </a:xfrm>
          <a:prstGeom prst="rect">
            <a:avLst/>
          </a:prstGeom>
        </p:spPr>
      </p:pic>
    </p:spTree>
    <p:extLst>
      <p:ext uri="{BB962C8B-B14F-4D97-AF65-F5344CB8AC3E}">
        <p14:creationId xmlns:p14="http://schemas.microsoft.com/office/powerpoint/2010/main" val="92688317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グループ化 4"/>
          <p:cNvGrpSpPr/>
          <p:nvPr/>
        </p:nvGrpSpPr>
        <p:grpSpPr>
          <a:xfrm>
            <a:off x="6675166" y="2411015"/>
            <a:ext cx="4639358" cy="3146101"/>
            <a:chOff x="6794434" y="2658350"/>
            <a:chExt cx="4639358" cy="3146101"/>
          </a:xfrm>
        </p:grpSpPr>
        <p:pic>
          <p:nvPicPr>
            <p:cNvPr id="6" name="図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94434" y="2658350"/>
              <a:ext cx="4639358" cy="3146101"/>
            </a:xfrm>
            <a:prstGeom prst="rect">
              <a:avLst/>
            </a:prstGeom>
          </p:spPr>
        </p:pic>
        <p:cxnSp>
          <p:nvCxnSpPr>
            <p:cNvPr id="7" name="直線矢印コネクタ 6"/>
            <p:cNvCxnSpPr/>
            <p:nvPr/>
          </p:nvCxnSpPr>
          <p:spPr>
            <a:xfrm>
              <a:off x="9680713" y="4358477"/>
              <a:ext cx="874643" cy="993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直線矢印コネクタ 7"/>
            <p:cNvCxnSpPr/>
            <p:nvPr/>
          </p:nvCxnSpPr>
          <p:spPr>
            <a:xfrm flipV="1">
              <a:off x="8442572" y="3846443"/>
              <a:ext cx="359705" cy="5120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2" name="タイトル 1"/>
          <p:cNvSpPr>
            <a:spLocks noGrp="1"/>
          </p:cNvSpPr>
          <p:nvPr>
            <p:ph type="title"/>
          </p:nvPr>
        </p:nvSpPr>
        <p:spPr/>
        <p:txBody>
          <a:bodyPr/>
          <a:lstStyle/>
          <a:p>
            <a:r>
              <a:rPr kumimoji="1" lang="ja-JP" altLang="en-US" dirty="0" smtClean="0"/>
              <a:t>目的</a:t>
            </a:r>
            <a:endParaRPr kumimoji="1" lang="ja-JP" altLang="en-US" dirty="0"/>
          </a:p>
        </p:txBody>
      </p:sp>
      <p:sp>
        <p:nvSpPr>
          <p:cNvPr id="3" name="コンテンツ プレースホルダー 2"/>
          <p:cNvSpPr>
            <a:spLocks noGrp="1"/>
          </p:cNvSpPr>
          <p:nvPr>
            <p:ph idx="1"/>
          </p:nvPr>
        </p:nvSpPr>
        <p:spPr/>
        <p:txBody>
          <a:bodyPr/>
          <a:lstStyle/>
          <a:p>
            <a:r>
              <a:rPr kumimoji="1" lang="ja-JP" altLang="en-US" b="1" dirty="0" smtClean="0"/>
              <a:t>サブテーマ</a:t>
            </a:r>
            <a:endParaRPr kumimoji="1" lang="ja-JP" altLang="en-US" b="1" dirty="0"/>
          </a:p>
        </p:txBody>
      </p:sp>
      <p:sp>
        <p:nvSpPr>
          <p:cNvPr id="4" name="コンテンツ プレースホルダー 3"/>
          <p:cNvSpPr>
            <a:spLocks noGrp="1"/>
          </p:cNvSpPr>
          <p:nvPr>
            <p:ph idx="10"/>
          </p:nvPr>
        </p:nvSpPr>
        <p:spPr>
          <a:xfrm>
            <a:off x="247974" y="2411015"/>
            <a:ext cx="6427192" cy="3994316"/>
          </a:xfrm>
        </p:spPr>
        <p:txBody>
          <a:bodyPr/>
          <a:lstStyle/>
          <a:p>
            <a:pPr marL="457200" indent="-457200">
              <a:buFont typeface="+mj-lt"/>
              <a:buAutoNum type="alphaUcParenR"/>
            </a:pPr>
            <a:r>
              <a:rPr kumimoji="1" lang="ja-JP" altLang="en-US" sz="2000" dirty="0" smtClean="0"/>
              <a:t>静的環境：救助ロボットの数よりも被災者の数が多い場合，</a:t>
            </a:r>
            <a:r>
              <a:rPr kumimoji="1" lang="en-US" altLang="ja-JP" sz="2000" dirty="0" smtClean="0"/>
              <a:t/>
            </a:r>
            <a:br>
              <a:rPr kumimoji="1" lang="en-US" altLang="ja-JP" sz="2000" dirty="0" smtClean="0"/>
            </a:br>
            <a:r>
              <a:rPr kumimoji="1" lang="ja-JP" altLang="en-US" sz="2000" dirty="0" smtClean="0"/>
              <a:t>被災者の探索優先順位を決め，より早く被災者を発見する手法の提案</a:t>
            </a:r>
            <a:r>
              <a:rPr kumimoji="1" lang="en-US" altLang="ja-JP" sz="2000" dirty="0" smtClean="0"/>
              <a:t/>
            </a:r>
            <a:br>
              <a:rPr kumimoji="1" lang="en-US" altLang="ja-JP" sz="2000" dirty="0" smtClean="0"/>
            </a:br>
            <a:endParaRPr kumimoji="1" lang="en-US" altLang="ja-JP" sz="2000" dirty="0" smtClean="0"/>
          </a:p>
          <a:p>
            <a:pPr marL="342900" indent="-342900">
              <a:buFont typeface="Wingdings" panose="05000000000000000000" pitchFamily="2" charset="2"/>
              <a:buChar char="n"/>
            </a:pPr>
            <a:endParaRPr kumimoji="1" lang="ja-JP" altLang="en-US" sz="2000" dirty="0"/>
          </a:p>
        </p:txBody>
      </p:sp>
    </p:spTree>
    <p:extLst>
      <p:ext uri="{BB962C8B-B14F-4D97-AF65-F5344CB8AC3E}">
        <p14:creationId xmlns:p14="http://schemas.microsoft.com/office/powerpoint/2010/main" val="243963017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コンテンツ プレースホルダー 3"/>
          <p:cNvSpPr>
            <a:spLocks noGrp="1"/>
          </p:cNvSpPr>
          <p:nvPr>
            <p:ph idx="10"/>
          </p:nvPr>
        </p:nvSpPr>
        <p:spPr>
          <a:xfrm>
            <a:off x="541173" y="2411015"/>
            <a:ext cx="5064497" cy="3994316"/>
          </a:xfrm>
        </p:spPr>
        <p:txBody>
          <a:bodyPr/>
          <a:lstStyle/>
          <a:p>
            <a:pPr marL="457200" indent="-457200">
              <a:buFont typeface="+mj-lt"/>
              <a:buAutoNum type="alphaUcParenR" startAt="2"/>
            </a:pPr>
            <a:r>
              <a:rPr lang="ja-JP" altLang="en-US" sz="2000" dirty="0"/>
              <a:t>動的環境：被災者の負傷具合により被災者の優先的に救助する</a:t>
            </a:r>
            <a:r>
              <a:rPr lang="ja-JP" altLang="en-US" sz="2000" dirty="0" smtClean="0"/>
              <a:t>手法</a:t>
            </a:r>
            <a:r>
              <a:rPr lang="en-US" altLang="ja-JP" sz="2000" dirty="0" smtClean="0"/>
              <a:t/>
            </a:r>
            <a:br>
              <a:rPr lang="en-US" altLang="ja-JP" sz="2000" dirty="0" smtClean="0"/>
            </a:br>
            <a:r>
              <a:rPr lang="en-US" altLang="ja-JP" sz="1050" dirty="0"/>
              <a:t/>
            </a:r>
            <a:br>
              <a:rPr lang="en-US" altLang="ja-JP" sz="1050" dirty="0"/>
            </a:br>
            <a:r>
              <a:rPr lang="ja-JP" altLang="en-US" sz="2000" dirty="0"/>
              <a:t>① </a:t>
            </a:r>
            <a:r>
              <a:rPr lang="ja-JP" altLang="en-US" sz="2000" u="sng" dirty="0"/>
              <a:t>被災者（解）の位置変化</a:t>
            </a:r>
            <a:r>
              <a:rPr lang="en-US" altLang="ja-JP" sz="2000" u="sng" dirty="0"/>
              <a:t/>
            </a:r>
            <a:br>
              <a:rPr lang="en-US" altLang="ja-JP" sz="2000" u="sng" dirty="0"/>
            </a:br>
            <a:r>
              <a:rPr lang="ja-JP" altLang="en-US" sz="2000" dirty="0"/>
              <a:t>時間変化により被災者がその場</a:t>
            </a:r>
            <a:r>
              <a:rPr lang="ja-JP" altLang="en-US" sz="2000" dirty="0" smtClean="0"/>
              <a:t>に</a:t>
            </a:r>
            <a:r>
              <a:rPr lang="en-US" altLang="ja-JP" sz="2000" dirty="0" smtClean="0"/>
              <a:t/>
            </a:r>
            <a:br>
              <a:rPr lang="en-US" altLang="ja-JP" sz="2000" dirty="0" smtClean="0"/>
            </a:br>
            <a:r>
              <a:rPr lang="ja-JP" altLang="en-US" sz="2000" dirty="0" smtClean="0"/>
              <a:t>留まって</a:t>
            </a:r>
            <a:r>
              <a:rPr lang="ja-JP" altLang="en-US" sz="2000" dirty="0"/>
              <a:t>いる，あるいは移動</a:t>
            </a:r>
            <a:r>
              <a:rPr lang="ja-JP" altLang="en-US" sz="2000" dirty="0" smtClean="0"/>
              <a:t>して</a:t>
            </a:r>
            <a:r>
              <a:rPr lang="en-US" altLang="ja-JP" sz="2000" dirty="0" smtClean="0"/>
              <a:t/>
            </a:r>
            <a:br>
              <a:rPr lang="en-US" altLang="ja-JP" sz="2000" dirty="0" smtClean="0"/>
            </a:br>
            <a:r>
              <a:rPr lang="ja-JP" altLang="en-US" sz="2000" dirty="0" smtClean="0"/>
              <a:t>いる</a:t>
            </a:r>
            <a:r>
              <a:rPr lang="ja-JP" altLang="en-US" sz="2000" dirty="0"/>
              <a:t>場合に</a:t>
            </a:r>
            <a:r>
              <a:rPr lang="ja-JP" altLang="en-US" sz="2000" dirty="0" smtClean="0"/>
              <a:t>おける探索</a:t>
            </a:r>
            <a:r>
              <a:rPr lang="ja-JP" altLang="en-US" sz="2000" dirty="0"/>
              <a:t>アルゴリズムの構築</a:t>
            </a:r>
            <a:r>
              <a:rPr lang="en-US" altLang="ja-JP" sz="2000" dirty="0"/>
              <a:t/>
            </a:r>
            <a:br>
              <a:rPr lang="en-US" altLang="ja-JP" sz="2000" dirty="0"/>
            </a:br>
            <a:r>
              <a:rPr lang="en-US" altLang="ja-JP" sz="2000" dirty="0"/>
              <a:t/>
            </a:r>
            <a:br>
              <a:rPr lang="en-US" altLang="ja-JP" sz="2000" dirty="0"/>
            </a:br>
            <a:endParaRPr kumimoji="1" lang="ja-JP" altLang="en-US" sz="2000" dirty="0"/>
          </a:p>
        </p:txBody>
      </p:sp>
      <p:sp>
        <p:nvSpPr>
          <p:cNvPr id="5" name="コンテンツ プレースホルダー 2"/>
          <p:cNvSpPr>
            <a:spLocks noGrp="1"/>
          </p:cNvSpPr>
          <p:nvPr>
            <p:ph idx="1"/>
          </p:nvPr>
        </p:nvSpPr>
        <p:spPr>
          <a:xfrm>
            <a:off x="527381" y="1508787"/>
            <a:ext cx="11329259" cy="614197"/>
          </a:xfrm>
        </p:spPr>
        <p:txBody>
          <a:bodyPr/>
          <a:lstStyle/>
          <a:p>
            <a:r>
              <a:rPr kumimoji="1" lang="ja-JP" altLang="en-US" b="1" dirty="0" smtClean="0"/>
              <a:t>サブテーマ</a:t>
            </a:r>
            <a:endParaRPr kumimoji="1" lang="ja-JP" altLang="en-US" b="1" dirty="0"/>
          </a:p>
        </p:txBody>
      </p:sp>
      <p:sp>
        <p:nvSpPr>
          <p:cNvPr id="6" name="タイトル 1"/>
          <p:cNvSpPr>
            <a:spLocks noGrp="1"/>
          </p:cNvSpPr>
          <p:nvPr>
            <p:ph type="title"/>
          </p:nvPr>
        </p:nvSpPr>
        <p:spPr>
          <a:xfrm>
            <a:off x="0" y="0"/>
            <a:ext cx="12192000" cy="1179288"/>
          </a:xfrm>
        </p:spPr>
        <p:txBody>
          <a:bodyPr/>
          <a:lstStyle/>
          <a:p>
            <a:r>
              <a:rPr kumimoji="1" lang="ja-JP" altLang="en-US" dirty="0" smtClean="0"/>
              <a:t>目的</a:t>
            </a:r>
            <a:endParaRPr kumimoji="1" lang="ja-JP" altLang="en-US" dirty="0"/>
          </a:p>
        </p:txBody>
      </p:sp>
      <p:pic>
        <p:nvPicPr>
          <p:cNvPr id="7" name="図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92010" y="2411014"/>
            <a:ext cx="5473102" cy="3711489"/>
          </a:xfrm>
          <a:prstGeom prst="rect">
            <a:avLst/>
          </a:prstGeom>
        </p:spPr>
      </p:pic>
    </p:spTree>
    <p:extLst>
      <p:ext uri="{BB962C8B-B14F-4D97-AF65-F5344CB8AC3E}">
        <p14:creationId xmlns:p14="http://schemas.microsoft.com/office/powerpoint/2010/main" val="336241658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コンテンツ プレースホルダー 3"/>
          <p:cNvSpPr>
            <a:spLocks noGrp="1"/>
          </p:cNvSpPr>
          <p:nvPr>
            <p:ph idx="10"/>
          </p:nvPr>
        </p:nvSpPr>
        <p:spPr>
          <a:xfrm>
            <a:off x="541173" y="2411015"/>
            <a:ext cx="5064497" cy="3994316"/>
          </a:xfrm>
        </p:spPr>
        <p:txBody>
          <a:bodyPr/>
          <a:lstStyle/>
          <a:p>
            <a:pPr marL="457200" indent="-457200">
              <a:buFont typeface="+mj-lt"/>
              <a:buAutoNum type="alphaUcParenR" startAt="2"/>
            </a:pPr>
            <a:r>
              <a:rPr lang="ja-JP" altLang="en-US" sz="2000" dirty="0"/>
              <a:t>動的環境：被災者の負傷具合により被災者の優先的に救助する</a:t>
            </a:r>
            <a:r>
              <a:rPr lang="ja-JP" altLang="en-US" sz="2000" dirty="0" smtClean="0"/>
              <a:t>手法</a:t>
            </a:r>
            <a:r>
              <a:rPr lang="en-US" altLang="ja-JP" sz="2000" dirty="0" smtClean="0"/>
              <a:t/>
            </a:r>
            <a:br>
              <a:rPr lang="en-US" altLang="ja-JP" sz="2000" dirty="0" smtClean="0"/>
            </a:br>
            <a:r>
              <a:rPr lang="en-US" altLang="ja-JP" sz="1050" dirty="0"/>
              <a:t/>
            </a:r>
            <a:br>
              <a:rPr lang="en-US" altLang="ja-JP" sz="1050" dirty="0"/>
            </a:br>
            <a:r>
              <a:rPr lang="ja-JP" altLang="en-US" sz="2000" dirty="0"/>
              <a:t>② </a:t>
            </a:r>
            <a:r>
              <a:rPr lang="ja-JP" altLang="en-US" sz="2000" u="sng" dirty="0"/>
              <a:t>被災者（解）の存在の有無</a:t>
            </a:r>
            <a:r>
              <a:rPr lang="en-US" altLang="ja-JP" sz="2000" dirty="0"/>
              <a:t/>
            </a:r>
            <a:br>
              <a:rPr lang="en-US" altLang="ja-JP" sz="2000" dirty="0"/>
            </a:br>
            <a:r>
              <a:rPr lang="ja-JP" altLang="en-US" sz="2000" dirty="0"/>
              <a:t>時間変化によって，被災者の存在の有無が変化する場合における</a:t>
            </a:r>
            <a:r>
              <a:rPr lang="ja-JP" altLang="en-US" sz="2000" dirty="0" smtClean="0"/>
              <a:t>探索</a:t>
            </a:r>
            <a:r>
              <a:rPr lang="en-US" altLang="ja-JP" sz="2000" dirty="0" smtClean="0"/>
              <a:t/>
            </a:r>
            <a:br>
              <a:rPr lang="en-US" altLang="ja-JP" sz="2000" dirty="0" smtClean="0"/>
            </a:br>
            <a:r>
              <a:rPr lang="ja-JP" altLang="en-US" sz="2000" dirty="0" smtClean="0"/>
              <a:t>アルゴリズム</a:t>
            </a:r>
            <a:r>
              <a:rPr lang="ja-JP" altLang="en-US" sz="2000" dirty="0"/>
              <a:t>の構築</a:t>
            </a:r>
            <a:endParaRPr lang="en-US" altLang="ja-JP" sz="2000" dirty="0"/>
          </a:p>
          <a:p>
            <a:endParaRPr kumimoji="1" lang="ja-JP" altLang="en-US" sz="2000" dirty="0"/>
          </a:p>
        </p:txBody>
      </p:sp>
      <p:sp>
        <p:nvSpPr>
          <p:cNvPr id="5" name="コンテンツ プレースホルダー 2"/>
          <p:cNvSpPr>
            <a:spLocks noGrp="1"/>
          </p:cNvSpPr>
          <p:nvPr>
            <p:ph idx="1"/>
          </p:nvPr>
        </p:nvSpPr>
        <p:spPr>
          <a:xfrm>
            <a:off x="527381" y="1508787"/>
            <a:ext cx="11329259" cy="614197"/>
          </a:xfrm>
        </p:spPr>
        <p:txBody>
          <a:bodyPr/>
          <a:lstStyle/>
          <a:p>
            <a:r>
              <a:rPr kumimoji="1" lang="ja-JP" altLang="en-US" b="1" dirty="0" smtClean="0"/>
              <a:t>サブテーマ</a:t>
            </a:r>
            <a:endParaRPr kumimoji="1" lang="ja-JP" altLang="en-US" b="1" dirty="0"/>
          </a:p>
        </p:txBody>
      </p:sp>
      <p:sp>
        <p:nvSpPr>
          <p:cNvPr id="6" name="タイトル 1"/>
          <p:cNvSpPr>
            <a:spLocks noGrp="1"/>
          </p:cNvSpPr>
          <p:nvPr>
            <p:ph type="title"/>
          </p:nvPr>
        </p:nvSpPr>
        <p:spPr>
          <a:xfrm>
            <a:off x="0" y="0"/>
            <a:ext cx="12192000" cy="1179288"/>
          </a:xfrm>
        </p:spPr>
        <p:txBody>
          <a:bodyPr/>
          <a:lstStyle/>
          <a:p>
            <a:r>
              <a:rPr kumimoji="1" lang="ja-JP" altLang="en-US" dirty="0" smtClean="0"/>
              <a:t>目的</a:t>
            </a:r>
            <a:endParaRPr kumimoji="1" lang="ja-JP" altLang="en-US" dirty="0"/>
          </a:p>
        </p:txBody>
      </p:sp>
      <p:pic>
        <p:nvPicPr>
          <p:cNvPr id="2" name="図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51644" y="2444184"/>
            <a:ext cx="5365564" cy="3638565"/>
          </a:xfrm>
          <a:prstGeom prst="rect">
            <a:avLst/>
          </a:prstGeom>
        </p:spPr>
      </p:pic>
    </p:spTree>
    <p:extLst>
      <p:ext uri="{BB962C8B-B14F-4D97-AF65-F5344CB8AC3E}">
        <p14:creationId xmlns:p14="http://schemas.microsoft.com/office/powerpoint/2010/main" val="161186526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p:txBody>
          <a:bodyPr/>
          <a:lstStyle/>
          <a:p>
            <a:r>
              <a:rPr kumimoji="1" lang="ja-JP" altLang="en-US" b="1" dirty="0" smtClean="0"/>
              <a:t>サブテーマ</a:t>
            </a:r>
            <a:endParaRPr kumimoji="1" lang="ja-JP" altLang="en-US" b="1" dirty="0"/>
          </a:p>
        </p:txBody>
      </p:sp>
      <p:sp>
        <p:nvSpPr>
          <p:cNvPr id="4" name="コンテンツ プレースホルダー 3"/>
          <p:cNvSpPr>
            <a:spLocks noGrp="1"/>
          </p:cNvSpPr>
          <p:nvPr>
            <p:ph idx="10"/>
          </p:nvPr>
        </p:nvSpPr>
        <p:spPr>
          <a:xfrm>
            <a:off x="247974" y="2411015"/>
            <a:ext cx="5139036" cy="3994316"/>
          </a:xfrm>
        </p:spPr>
        <p:txBody>
          <a:bodyPr/>
          <a:lstStyle/>
          <a:p>
            <a:pPr marL="457200" indent="-457200">
              <a:buFont typeface="+mj-lt"/>
              <a:buAutoNum type="alphaUcParenR" startAt="3"/>
            </a:pPr>
            <a:r>
              <a:rPr lang="ja-JP" altLang="en-US" sz="2000" dirty="0" smtClean="0"/>
              <a:t>救助ロボット（個体）と被災者（解）の数が異なる場合において，</a:t>
            </a:r>
            <a:r>
              <a:rPr lang="en-US" altLang="ja-JP" sz="2000" dirty="0" smtClean="0"/>
              <a:t/>
            </a:r>
            <a:br>
              <a:rPr lang="en-US" altLang="ja-JP" sz="2000" dirty="0" smtClean="0"/>
            </a:br>
            <a:r>
              <a:rPr lang="ja-JP" altLang="en-US" sz="2000" dirty="0"/>
              <a:t>動的</a:t>
            </a:r>
            <a:r>
              <a:rPr lang="ja-JP" altLang="en-US" sz="2000" dirty="0" smtClean="0"/>
              <a:t>変化により被災者の位置と存在の有無の変化を同時に考慮した</a:t>
            </a:r>
            <a:r>
              <a:rPr lang="en-US" altLang="ja-JP" sz="2000" dirty="0" smtClean="0"/>
              <a:t/>
            </a:r>
            <a:br>
              <a:rPr lang="en-US" altLang="ja-JP" sz="2000" dirty="0" smtClean="0"/>
            </a:br>
            <a:r>
              <a:rPr lang="ja-JP" altLang="en-US" sz="2000" dirty="0" smtClean="0"/>
              <a:t>探索アルゴリズムの構築</a:t>
            </a:r>
            <a:endParaRPr kumimoji="1" lang="ja-JP" altLang="en-US" sz="2000" dirty="0"/>
          </a:p>
        </p:txBody>
      </p:sp>
      <p:sp>
        <p:nvSpPr>
          <p:cNvPr id="5" name="タイトル 1"/>
          <p:cNvSpPr>
            <a:spLocks noGrp="1"/>
          </p:cNvSpPr>
          <p:nvPr>
            <p:ph type="title"/>
          </p:nvPr>
        </p:nvSpPr>
        <p:spPr>
          <a:xfrm>
            <a:off x="0" y="0"/>
            <a:ext cx="12192000" cy="1179288"/>
          </a:xfrm>
        </p:spPr>
        <p:txBody>
          <a:bodyPr/>
          <a:lstStyle/>
          <a:p>
            <a:r>
              <a:rPr kumimoji="1" lang="ja-JP" altLang="en-US" dirty="0" smtClean="0"/>
              <a:t>目的</a:t>
            </a:r>
            <a:endParaRPr kumimoji="1" lang="ja-JP" altLang="en-US" dirty="0"/>
          </a:p>
        </p:txBody>
      </p:sp>
      <p:pic>
        <p:nvPicPr>
          <p:cNvPr id="6" name="図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67974" y="2371260"/>
            <a:ext cx="5561041" cy="3771124"/>
          </a:xfrm>
          <a:prstGeom prst="rect">
            <a:avLst/>
          </a:prstGeom>
        </p:spPr>
      </p:pic>
    </p:spTree>
    <p:extLst>
      <p:ext uri="{BB962C8B-B14F-4D97-AF65-F5344CB8AC3E}">
        <p14:creationId xmlns:p14="http://schemas.microsoft.com/office/powerpoint/2010/main" val="136426895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今後の</a:t>
            </a:r>
            <a:r>
              <a:rPr kumimoji="1" lang="ja-JP" altLang="en-US" dirty="0" smtClean="0"/>
              <a:t>課題</a:t>
            </a:r>
            <a:r>
              <a:rPr kumimoji="1" lang="en-US" altLang="ja-JP" dirty="0" smtClean="0"/>
              <a:t>&amp;</a:t>
            </a:r>
            <a:r>
              <a:rPr kumimoji="1" lang="ja-JP" altLang="en-US" dirty="0" smtClean="0">
                <a:solidFill>
                  <a:schemeClr val="accent6">
                    <a:lumMod val="60000"/>
                    <a:lumOff val="40000"/>
                  </a:schemeClr>
                </a:solidFill>
              </a:rPr>
              <a:t>困っていること</a:t>
            </a:r>
            <a:endParaRPr kumimoji="1" lang="ja-JP" altLang="en-US" dirty="0">
              <a:solidFill>
                <a:schemeClr val="accent6">
                  <a:lumMod val="60000"/>
                  <a:lumOff val="40000"/>
                </a:schemeClr>
              </a:solidFill>
            </a:endParaRPr>
          </a:p>
        </p:txBody>
      </p:sp>
      <p:sp>
        <p:nvSpPr>
          <p:cNvPr id="3" name="コンテンツ プレースホルダー 2"/>
          <p:cNvSpPr>
            <a:spLocks noGrp="1"/>
          </p:cNvSpPr>
          <p:nvPr>
            <p:ph idx="1"/>
          </p:nvPr>
        </p:nvSpPr>
        <p:spPr/>
        <p:txBody>
          <a:bodyPr/>
          <a:lstStyle/>
          <a:p>
            <a:endParaRPr kumimoji="1" lang="ja-JP" altLang="en-US" dirty="0"/>
          </a:p>
        </p:txBody>
      </p:sp>
      <p:sp>
        <p:nvSpPr>
          <p:cNvPr id="4" name="コンテンツ プレースホルダー 3"/>
          <p:cNvSpPr>
            <a:spLocks noGrp="1"/>
          </p:cNvSpPr>
          <p:nvPr>
            <p:ph idx="10"/>
          </p:nvPr>
        </p:nvSpPr>
        <p:spPr/>
        <p:txBody>
          <a:bodyPr/>
          <a:lstStyle/>
          <a:p>
            <a:r>
              <a:rPr kumimoji="1" lang="en-US" altLang="ja-JP" sz="2000" dirty="0" smtClean="0"/>
              <a:t>【</a:t>
            </a:r>
            <a:r>
              <a:rPr kumimoji="1" lang="ja-JP" altLang="en-US" sz="2000" dirty="0" smtClean="0"/>
              <a:t>１週間後</a:t>
            </a:r>
            <a:r>
              <a:rPr kumimoji="1" lang="en-US" altLang="ja-JP" sz="2000" dirty="0" smtClean="0"/>
              <a:t>】</a:t>
            </a:r>
          </a:p>
          <a:p>
            <a:pPr marL="342900" indent="-342900">
              <a:buFont typeface="Wingdings" panose="05000000000000000000" pitchFamily="2" charset="2"/>
              <a:buChar char="n"/>
            </a:pPr>
            <a:r>
              <a:rPr kumimoji="1" lang="en-US" altLang="ja-JP" sz="2000" dirty="0" smtClean="0"/>
              <a:t>ABC</a:t>
            </a:r>
            <a:r>
              <a:rPr kumimoji="1" lang="ja-JP" altLang="en-US" sz="2000" dirty="0" smtClean="0"/>
              <a:t>アルゴリズムの実装</a:t>
            </a:r>
            <a:endParaRPr kumimoji="1" lang="en-US" altLang="ja-JP" sz="2000" dirty="0" smtClean="0"/>
          </a:p>
          <a:p>
            <a:pPr marL="342900" indent="-342900">
              <a:buFont typeface="Wingdings" panose="05000000000000000000" pitchFamily="2" charset="2"/>
              <a:buChar char="n"/>
            </a:pPr>
            <a:r>
              <a:rPr lang="ja-JP" altLang="en-US" sz="2000" dirty="0"/>
              <a:t>論文</a:t>
            </a:r>
            <a:r>
              <a:rPr lang="ja-JP" altLang="en-US" sz="2000" dirty="0" smtClean="0"/>
              <a:t>の読み進め</a:t>
            </a:r>
            <a:endParaRPr lang="en-US" altLang="ja-JP" sz="2000" dirty="0" smtClean="0"/>
          </a:p>
          <a:p>
            <a:pPr marL="342900" indent="-342900">
              <a:buFont typeface="Wingdings" panose="05000000000000000000" pitchFamily="2" charset="2"/>
              <a:buChar char="n"/>
            </a:pPr>
            <a:r>
              <a:rPr lang="ja-JP" altLang="en-US" sz="2000" b="1" dirty="0">
                <a:solidFill>
                  <a:schemeClr val="accent6"/>
                </a:solidFill>
              </a:rPr>
              <a:t>他</a:t>
            </a:r>
            <a:r>
              <a:rPr lang="ja-JP" altLang="en-US" sz="2000" b="1" dirty="0" smtClean="0">
                <a:solidFill>
                  <a:schemeClr val="accent6"/>
                </a:solidFill>
              </a:rPr>
              <a:t>にできること</a:t>
            </a:r>
            <a:endParaRPr kumimoji="1" lang="en-US" altLang="ja-JP" sz="2000" b="1" dirty="0" smtClean="0">
              <a:solidFill>
                <a:schemeClr val="accent6"/>
              </a:solidFill>
            </a:endParaRPr>
          </a:p>
          <a:p>
            <a:r>
              <a:rPr lang="en-US" altLang="ja-JP" sz="2000" dirty="0" smtClean="0"/>
              <a:t/>
            </a:r>
            <a:br>
              <a:rPr lang="en-US" altLang="ja-JP" sz="2000" dirty="0" smtClean="0"/>
            </a:br>
            <a:r>
              <a:rPr lang="en-US" altLang="ja-JP" sz="2000" dirty="0" smtClean="0"/>
              <a:t>【</a:t>
            </a:r>
            <a:r>
              <a:rPr lang="ja-JP" altLang="en-US" sz="2000" dirty="0" smtClean="0"/>
              <a:t>１か月後</a:t>
            </a:r>
            <a:r>
              <a:rPr lang="en-US" altLang="ja-JP" sz="2000" dirty="0" smtClean="0"/>
              <a:t>】</a:t>
            </a:r>
            <a:endParaRPr kumimoji="1" lang="en-US" altLang="ja-JP" sz="2000" dirty="0"/>
          </a:p>
          <a:p>
            <a:pPr marL="342900" indent="-342900">
              <a:buFont typeface="Wingdings" panose="05000000000000000000" pitchFamily="2" charset="2"/>
              <a:buChar char="n"/>
            </a:pPr>
            <a:r>
              <a:rPr lang="ja-JP" altLang="en-US" sz="2000" dirty="0" smtClean="0"/>
              <a:t>サブテーマ</a:t>
            </a:r>
            <a:r>
              <a:rPr lang="en-US" altLang="ja-JP" sz="2000" dirty="0" smtClean="0"/>
              <a:t>A</a:t>
            </a:r>
            <a:r>
              <a:rPr lang="ja-JP" altLang="en-US" sz="2000" dirty="0" smtClean="0"/>
              <a:t>に関し，多くの解に対する探索効率を高めるよう，従来手法の改良を行う．</a:t>
            </a:r>
            <a:endParaRPr kumimoji="1" lang="ja-JP" altLang="en-US" sz="2000" dirty="0"/>
          </a:p>
        </p:txBody>
      </p:sp>
    </p:spTree>
    <p:extLst>
      <p:ext uri="{BB962C8B-B14F-4D97-AF65-F5344CB8AC3E}">
        <p14:creationId xmlns:p14="http://schemas.microsoft.com/office/powerpoint/2010/main" val="3553755342"/>
      </p:ext>
    </p:extLst>
  </p:cSld>
  <p:clrMapOvr>
    <a:masterClrMapping/>
  </p:clrMapOvr>
  <p:timing>
    <p:tnLst>
      <p:par>
        <p:cTn id="1" dur="indefinite" restart="never" nodeType="tmRoot"/>
      </p:par>
    </p:tnLst>
  </p:timing>
</p:sld>
</file>

<file path=ppt/theme/theme1.xml><?xml version="1.0" encoding="utf-8"?>
<a:theme xmlns:a="http://schemas.openxmlformats.org/drawingml/2006/main" name="Blue-pleated-shape-on-the-white-background-PowerPoint-Templates-Widescree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ユーザー定義 3">
      <a:majorFont>
        <a:latin typeface="Meiryo UI"/>
        <a:ea typeface="Meiryo UI"/>
        <a:cs typeface=""/>
      </a:majorFont>
      <a:minorFont>
        <a:latin typeface="Segoe UI"/>
        <a:ea typeface="游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Blue-pleated-shape-on-the-white-background-PowerPoint-Templates-Widescreen</Template>
  <TotalTime>1754</TotalTime>
  <Words>214</Words>
  <Application>Microsoft Office PowerPoint</Application>
  <PresentationFormat>ワイド画面</PresentationFormat>
  <Paragraphs>36</Paragraphs>
  <Slides>8</Slides>
  <Notes>1</Notes>
  <HiddenSlides>0</HiddenSlides>
  <MMClips>0</MMClips>
  <ScaleCrop>false</ScaleCrop>
  <HeadingPairs>
    <vt:vector size="6" baseType="variant">
      <vt:variant>
        <vt:lpstr>使用されているフォント</vt:lpstr>
      </vt:variant>
      <vt:variant>
        <vt:i4>7</vt:i4>
      </vt:variant>
      <vt:variant>
        <vt:lpstr>テーマ</vt:lpstr>
      </vt:variant>
      <vt:variant>
        <vt:i4>2</vt:i4>
      </vt:variant>
      <vt:variant>
        <vt:lpstr>スライド タイトル</vt:lpstr>
      </vt:variant>
      <vt:variant>
        <vt:i4>8</vt:i4>
      </vt:variant>
    </vt:vector>
  </HeadingPairs>
  <TitlesOfParts>
    <vt:vector size="17" baseType="lpstr">
      <vt:lpstr>Meiryo UI</vt:lpstr>
      <vt:lpstr>ＭＳ Ｐゴシック</vt:lpstr>
      <vt:lpstr>游ゴシック</vt:lpstr>
      <vt:lpstr>Arial</vt:lpstr>
      <vt:lpstr>Calibri</vt:lpstr>
      <vt:lpstr>Segoe UI</vt:lpstr>
      <vt:lpstr>Wingdings</vt:lpstr>
      <vt:lpstr>Blue-pleated-shape-on-the-white-background-PowerPoint-Templates-Widescreen</vt:lpstr>
      <vt:lpstr>Custom Design</vt:lpstr>
      <vt:lpstr>PowerPoint プレゼンテーション</vt:lpstr>
      <vt:lpstr>背景</vt:lpstr>
      <vt:lpstr>背景</vt:lpstr>
      <vt:lpstr>目的</vt:lpstr>
      <vt:lpstr>目的</vt:lpstr>
      <vt:lpstr>目的</vt:lpstr>
      <vt:lpstr>目的</vt:lpstr>
      <vt:lpstr>今後の課題&amp;困っていること</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Takuya Iwase</dc:creator>
  <cp:lastModifiedBy>Takuya Iwase</cp:lastModifiedBy>
  <cp:revision>33</cp:revision>
  <dcterms:created xsi:type="dcterms:W3CDTF">2017-05-23T06:34:01Z</dcterms:created>
  <dcterms:modified xsi:type="dcterms:W3CDTF">2017-05-25T18:12:42Z</dcterms:modified>
</cp:coreProperties>
</file>